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21" r:id="rId4"/>
    <p:sldId id="420" r:id="rId5"/>
    <p:sldId id="419" r:id="rId6"/>
    <p:sldId id="418" r:id="rId7"/>
    <p:sldId id="417" r:id="rId8"/>
    <p:sldId id="415" r:id="rId9"/>
    <p:sldId id="414" r:id="rId10"/>
    <p:sldId id="411" r:id="rId11"/>
    <p:sldId id="412" r:id="rId12"/>
    <p:sldId id="413"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30/11/2015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86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614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04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6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458</Words>
  <Application>Microsoft Office PowerPoint</Application>
  <PresentationFormat>Affichage à l'écran (4:3)</PresentationFormat>
  <Paragraphs>62</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Inspiration</vt:lpstr>
      <vt:lpstr>1_Inspiration</vt:lpstr>
      <vt:lpstr> Global Hedge Position</vt:lpstr>
      <vt:lpstr>Contents</vt:lpstr>
      <vt:lpstr> </vt:lpstr>
      <vt:lpstr>Hedging Summary</vt:lpstr>
      <vt:lpstr>Hedging Performance</vt:lpstr>
      <vt:lpstr>Options premium synthesis</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2015-12-01T10:26:42Z</dcterms:modified>
</cp:coreProperties>
</file>