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1" r:id="rId4"/>
    <p:sldId id="420" r:id="rId5"/>
    <p:sldId id="419" r:id="rId6"/>
    <p:sldId id="418" r:id="rId7"/>
    <p:sldId id="424" r:id="rId8"/>
    <p:sldId id="423" r:id="rId9"/>
    <p:sldId id="417" r:id="rId10"/>
    <p:sldId id="422" r:id="rId11"/>
    <p:sldId id="415" r:id="rId12"/>
    <p:sldId id="414" r:id="rId13"/>
    <p:sldId id="411" r:id="rId14"/>
    <p:sldId id="412" r:id="rId15"/>
    <p:sldId id="41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0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562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610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266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1" y="3175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60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257988"/>
            <a:ext cx="8636000" cy="328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16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708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476</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2016-01-05T13:44:44Z</dcterms:modified>
</cp:coreProperties>
</file>