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7"/>
  </p:notesMasterIdLst>
  <p:sldIdLst>
    <p:sldId id="256" r:id="rId3"/>
    <p:sldId id="421" r:id="rId4"/>
    <p:sldId id="420" r:id="rId5"/>
    <p:sldId id="419" r:id="rId6"/>
    <p:sldId id="418" r:id="rId7"/>
    <p:sldId id="417" r:id="rId8"/>
    <p:sldId id="422" r:id="rId9"/>
    <p:sldId id="415" r:id="rId10"/>
    <p:sldId id="414" r:id="rId11"/>
    <p:sldId id="411" r:id="rId12"/>
    <p:sldId id="412" r:id="rId13"/>
    <p:sldId id="413" r:id="rId14"/>
    <p:sldId id="409" r:id="rId15"/>
    <p:sldId id="410" r:id="rId1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01/02/2016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29/01/2016</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467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601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070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47" y="1101281"/>
            <a:ext cx="5098279" cy="204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10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100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460</Words>
  <Application>Microsoft Office PowerPoint</Application>
  <PresentationFormat>Affichage à l'écran (4:3)</PresentationFormat>
  <Paragraphs>63</Paragraphs>
  <Slides>14</Slides>
  <Notes>0</Notes>
  <HiddenSlides>0</HiddenSlides>
  <MMClips>0</MMClips>
  <ScaleCrop>false</ScaleCrop>
  <HeadingPairs>
    <vt:vector size="4" baseType="variant">
      <vt:variant>
        <vt:lpstr>Thème</vt:lpstr>
      </vt:variant>
      <vt:variant>
        <vt:i4>2</vt:i4>
      </vt:variant>
      <vt:variant>
        <vt:lpstr>Titres des diapositives</vt:lpstr>
      </vt:variant>
      <vt:variant>
        <vt:i4>14</vt:i4>
      </vt:variant>
    </vt:vector>
  </HeadingPairs>
  <TitlesOfParts>
    <vt:vector size="16" baseType="lpstr">
      <vt:lpstr>Inspiration</vt:lpstr>
      <vt:lpstr>1_Inspiration</vt:lpstr>
      <vt:lpstr> Global Hedge Position</vt:lpstr>
      <vt:lpstr>Contents</vt:lpstr>
      <vt:lpstr> </vt:lpstr>
      <vt:lpstr>Hedging Summary</vt:lpstr>
      <vt:lpstr>Hedging Performance</vt:lpstr>
      <vt:lpstr>Options premium synthesis</vt:lpstr>
      <vt:lpstr>Sensitivity EURCHF</vt:lpstr>
      <vt:lpstr> </vt:lpstr>
      <vt:lpstr>EURCHF - Historical &amp; Planned</vt:lpstr>
      <vt:lpstr>EURCHF - Synthesis</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694</cp:revision>
  <cp:lastPrinted>2012-02-01T10:00:25Z</cp:lastPrinted>
  <dcterms:created xsi:type="dcterms:W3CDTF">2010-04-23T15:09:35Z</dcterms:created>
  <dcterms:modified xsi:type="dcterms:W3CDTF">2016-02-01T11:36:50Z</dcterms:modified>
</cp:coreProperties>
</file>