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21" r:id="rId4"/>
    <p:sldId id="420" r:id="rId5"/>
    <p:sldId id="419" r:id="rId6"/>
    <p:sldId id="418" r:id="rId7"/>
    <p:sldId id="417" r:id="rId8"/>
    <p:sldId id="422" r:id="rId9"/>
    <p:sldId id="415" r:id="rId10"/>
    <p:sldId id="414" r:id="rId11"/>
    <p:sldId id="411" r:id="rId12"/>
    <p:sldId id="412" r:id="rId13"/>
    <p:sldId id="413" r:id="rId14"/>
    <p:sldId id="409" r:id="rId15"/>
    <p:sldId id="410"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0" d="100"/>
          <a:sy n="100"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01/03/2016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29/02/2016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200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65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759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99"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fr-FR" smtClean="0"/>
              <a:t>Sensitivity EURCHF</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902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974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460</Words>
  <Application>Microsoft Office PowerPoint</Application>
  <PresentationFormat>Affichage à l'écran (4:3)</PresentationFormat>
  <Paragraphs>63</Paragraphs>
  <Slides>14</Slides>
  <Notes>0</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694</cp:revision>
  <cp:lastPrinted>2012-02-01T10:00:25Z</cp:lastPrinted>
  <dcterms:created xsi:type="dcterms:W3CDTF">2010-04-23T15:09:35Z</dcterms:created>
  <dcterms:modified xsi:type="dcterms:W3CDTF">2016-03-01T14:32:34Z</dcterms:modified>
</cp:coreProperties>
</file>