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1" r:id="rId4"/>
    <p:sldId id="420" r:id="rId5"/>
    <p:sldId id="419" r:id="rId6"/>
    <p:sldId id="418" r:id="rId7"/>
    <p:sldId id="424" r:id="rId8"/>
    <p:sldId id="423" r:id="rId9"/>
    <p:sldId id="417" r:id="rId10"/>
    <p:sldId id="422" r:id="rId11"/>
    <p:sldId id="415" r:id="rId12"/>
    <p:sldId id="414" r:id="rId13"/>
    <p:sldId id="411" r:id="rId14"/>
    <p:sldId id="412" r:id="rId15"/>
    <p:sldId id="41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02/05/2016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29/04/2016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338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47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586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239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763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941794"/>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551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0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476</Words>
  <Application>Microsoft Office PowerPoint</Application>
  <PresentationFormat>Affichage à l'écran (4:3)</PresentationFormat>
  <Paragraphs>66</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Sensitivity EURCHF</vt:lpstr>
      <vt:lpstr> </vt:lpstr>
      <vt:lpstr>EURCHF - Historical &amp; Planned</vt:lpstr>
      <vt:lpstr>EURCHF - Synthesis</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2016-05-02T10:21:58Z</dcterms:modified>
</cp:coreProperties>
</file>