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2" r:id="rId4"/>
    <p:sldId id="421" r:id="rId5"/>
    <p:sldId id="420" r:id="rId6"/>
    <p:sldId id="419" r:id="rId7"/>
    <p:sldId id="418" r:id="rId8"/>
    <p:sldId id="423"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29/07/2016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2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0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13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40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104529"/>
            <a:ext cx="5305425" cy="205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92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3209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694</cp:revision>
  <cp:lastPrinted>2012-02-01T10:00:25Z</cp:lastPrinted>
  <dcterms:created xsi:type="dcterms:W3CDTF">2010-04-23T15:09:35Z</dcterms:created>
  <dcterms:modified xsi:type="dcterms:W3CDTF">2016-08-02T12:00:26Z</dcterms:modified>
</cp:coreProperties>
</file>