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22" r:id="rId4"/>
    <p:sldId id="421" r:id="rId5"/>
    <p:sldId id="420" r:id="rId6"/>
    <p:sldId id="419" r:id="rId7"/>
    <p:sldId id="418" r:id="rId8"/>
    <p:sldId id="423" r:id="rId9"/>
    <p:sldId id="416" r:id="rId10"/>
    <p:sldId id="415" r:id="rId11"/>
    <p:sldId id="411" r:id="rId12"/>
    <p:sldId id="412" r:id="rId13"/>
    <p:sldId id="413" r:id="rId14"/>
    <p:sldId id="414"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17/10/2016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10/17/2016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10/17/2016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10/17/2016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10/17/2016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10/17/2016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10/17/2016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10/17/2016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10/17/2016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10/17/2016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10/17/2016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10/17/2016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10/17/2016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10/17/2016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10/17/2016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10/17/2016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10/17/2016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17/10/2016</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126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762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661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342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0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4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687" y="1524000"/>
            <a:ext cx="1952626"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175000"/>
            <a:ext cx="52458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87" y="1124041"/>
            <a:ext cx="5683549" cy="200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091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43776"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698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463</Words>
  <Application>Microsoft Office PowerPoint</Application>
  <PresentationFormat>Affichage à l'écran (4:3)</PresentationFormat>
  <Paragraphs>64</Paragraphs>
  <Slides>15</Slides>
  <Notes>0</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Inspiration</vt:lpstr>
      <vt:lpstr>1_Inspiration</vt:lpstr>
      <vt:lpstr> Global Hedge Position</vt:lpstr>
      <vt:lpstr>Contents</vt:lpstr>
      <vt:lpstr> </vt:lpstr>
      <vt:lpstr>Hedging Summary</vt:lpstr>
      <vt:lpstr>Hedging Performance</vt:lpstr>
      <vt:lpstr>Options premium synthesis</vt:lpstr>
      <vt:lpstr>Sensitivity EURCHF</vt:lpstr>
      <vt:lpstr> </vt:lpstr>
      <vt:lpstr>EURCHF - Historical &amp; Planned</vt:lpstr>
      <vt:lpstr>EURCHF - Synthesis</vt:lpstr>
      <vt:lpstr>EURCHF - 2015</vt:lpstr>
      <vt:lpstr>EURCHF - 2016</vt:lpstr>
      <vt:lpstr>EURCHF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694</cp:revision>
  <cp:lastPrinted>2012-02-01T10:00:25Z</cp:lastPrinted>
  <dcterms:created xsi:type="dcterms:W3CDTF">2010-04-23T15:09:35Z</dcterms:created>
  <dcterms:modified xsi:type="dcterms:W3CDTF">2016-10-17T12:54:29Z</dcterms:modified>
</cp:coreProperties>
</file>