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2" r:id="rId4"/>
    <p:sldId id="421" r:id="rId5"/>
    <p:sldId id="420" r:id="rId6"/>
    <p:sldId id="419" r:id="rId7"/>
    <p:sldId id="418" r:id="rId8"/>
    <p:sldId id="423"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25/10/2016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10/25/2016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10/25/2016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10/25/2016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10/25/2016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10/25/2016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10/25/2016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10/25/2016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10/25/2016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10/25/2016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10/25/2016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10/25/2016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25/10/2016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83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233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34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042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0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4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87" y="1524000"/>
            <a:ext cx="195262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40353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834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43776"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969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2016-10-25T06:40:29Z</dcterms:modified>
</cp:coreProperties>
</file>