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22" r:id="rId4"/>
    <p:sldId id="421" r:id="rId5"/>
    <p:sldId id="420" r:id="rId6"/>
    <p:sldId id="419" r:id="rId7"/>
    <p:sldId id="425" r:id="rId8"/>
    <p:sldId id="424" r:id="rId9"/>
    <p:sldId id="418" r:id="rId10"/>
    <p:sldId id="423" r:id="rId11"/>
    <p:sldId id="416" r:id="rId12"/>
    <p:sldId id="415" r:id="rId13"/>
    <p:sldId id="411" r:id="rId14"/>
    <p:sldId id="412" r:id="rId15"/>
    <p:sldId id="413" r:id="rId16"/>
    <p:sldId id="414"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31/10/2016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8663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879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560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46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2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433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7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42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dirty="0" smtClean="0">
                <a:latin typeface="Calibri" panose="020F0502020204030204" pitchFamily="34" charset="0"/>
              </a:rPr>
              <a:t>Fair Value
</a:t>
            </a:r>
            <a:r>
              <a:rPr lang="en-GB" sz="2400" dirty="0" err="1" smtClean="0">
                <a:latin typeface="Calibri" panose="020F0502020204030204" pitchFamily="34" charset="0"/>
              </a:rPr>
              <a:t>Intrinsec</a:t>
            </a:r>
            <a:r>
              <a:rPr lang="en-GB" sz="2400" dirty="0" smtClean="0">
                <a:latin typeface="Calibri" panose="020F0502020204030204" pitchFamily="34" charset="0"/>
              </a:rPr>
              <a:t>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87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996536"/>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983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114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479</Words>
  <Application>Microsoft Office PowerPoint</Application>
  <PresentationFormat>Affichage à l'écran (4:3)</PresentationFormat>
  <Paragraphs>67</Paragraphs>
  <Slides>17</Slides>
  <Notes>0</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2016-11-01T10:16:20Z</dcterms:modified>
</cp:coreProperties>
</file>