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8"/>
  </p:notesMasterIdLst>
  <p:sldIdLst>
    <p:sldId id="256" r:id="rId3"/>
    <p:sldId id="422" r:id="rId4"/>
    <p:sldId id="421" r:id="rId5"/>
    <p:sldId id="420" r:id="rId6"/>
    <p:sldId id="419" r:id="rId7"/>
    <p:sldId id="418" r:id="rId8"/>
    <p:sldId id="423" r:id="rId9"/>
    <p:sldId id="416" r:id="rId10"/>
    <p:sldId id="415" r:id="rId11"/>
    <p:sldId id="411" r:id="rId12"/>
    <p:sldId id="412" r:id="rId13"/>
    <p:sldId id="413" r:id="rId14"/>
    <p:sldId id="414" r:id="rId15"/>
    <p:sldId id="409" r:id="rId16"/>
    <p:sldId id="410" r:id="rId1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0" d="100"/>
          <a:sy n="110" d="100"/>
        </p:scale>
        <p:origin x="-179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24/11/2016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11/24/2016</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11/24/2016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11/24/2016</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11/24/2016</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11/24/2016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11/24/2016</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11/24/2016</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11/24/2016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11/24/2016</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11/24/2016</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11/24/2016</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11/24/2016</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11/24/2016</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11/24/2016</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11/24/2016</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11/24/2016</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24/11/2016</a:t>
            </a:r>
            <a:endParaRPr lang="fr-FR">
              <a:solidFill>
                <a:srgbClr val="302421"/>
              </a:solidFill>
              <a:latin typeface="Calibri" pitchFamily="34" charset="0"/>
            </a:endParaRP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060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- 2015</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833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- 2016</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32060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EURCHF - 2017</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567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379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142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solidFill>
                  <a:srgbClr val="000000"/>
                </a:solidFill>
              </a:rPr>
              <a:t>Options premium </a:t>
            </a:r>
            <a:r>
              <a:rPr lang="en-US" dirty="0" smtClean="0">
                <a:solidFill>
                  <a:srgbClr val="000000"/>
                </a:solidFill>
              </a:rPr>
              <a:t>synthesis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2" y="1524000"/>
            <a:ext cx="1704976"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598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EURCHF</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75163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47939"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418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EURCHF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86638"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0887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5665</TotalTime>
  <Words>463</Words>
  <Application>Microsoft Office PowerPoint</Application>
  <PresentationFormat>Affichage à l'écran (4:3)</PresentationFormat>
  <Paragraphs>64</Paragraphs>
  <Slides>15</Slides>
  <Notes>0</Notes>
  <HiddenSlides>0</HiddenSlides>
  <MMClips>0</MMClips>
  <ScaleCrop>false</ScaleCrop>
  <HeadingPairs>
    <vt:vector size="4" baseType="variant">
      <vt:variant>
        <vt:lpstr>Thème</vt:lpstr>
      </vt:variant>
      <vt:variant>
        <vt:i4>2</vt:i4>
      </vt:variant>
      <vt:variant>
        <vt:lpstr>Titres des diapositives</vt:lpstr>
      </vt:variant>
      <vt:variant>
        <vt:i4>15</vt:i4>
      </vt:variant>
    </vt:vector>
  </HeadingPairs>
  <TitlesOfParts>
    <vt:vector size="17" baseType="lpstr">
      <vt:lpstr>Inspiration</vt:lpstr>
      <vt:lpstr>1_Inspiration</vt:lpstr>
      <vt:lpstr> Global Hedge Position</vt:lpstr>
      <vt:lpstr>Contents</vt:lpstr>
      <vt:lpstr> </vt:lpstr>
      <vt:lpstr>Hedging Summary</vt:lpstr>
      <vt:lpstr>Hedging Performance</vt:lpstr>
      <vt:lpstr>Options premium synthesis</vt:lpstr>
      <vt:lpstr>Sensitivity EURCHF</vt:lpstr>
      <vt:lpstr> </vt:lpstr>
      <vt:lpstr>EURCHF - Historical &amp; Planned</vt:lpstr>
      <vt:lpstr>EURCHF - Synthesis</vt:lpstr>
      <vt:lpstr>EURCHF - 2015</vt:lpstr>
      <vt:lpstr>EURCHF - 2016</vt:lpstr>
      <vt:lpstr>EURCHF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693</cp:revision>
  <cp:lastPrinted>2012-02-01T10:00:25Z</cp:lastPrinted>
  <dcterms:created xsi:type="dcterms:W3CDTF">2010-04-23T15:09:35Z</dcterms:created>
  <dcterms:modified xsi:type="dcterms:W3CDTF">2016-11-24T14:25:27Z</dcterms:modified>
</cp:coreProperties>
</file>