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2" r:id="rId4"/>
    <p:sldId id="421" r:id="rId5"/>
    <p:sldId id="420" r:id="rId6"/>
    <p:sldId id="419" r:id="rId7"/>
    <p:sldId id="418" r:id="rId8"/>
    <p:sldId id="423"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08/12/2016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12/8/2016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12/8/2016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12/8/2016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12/8/2016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12/8/2016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12/8/2016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12/8/2016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12/8/2016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12/8/2016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12/8/2016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12/8/2016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12/8/2016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12/8/2016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12/8/2016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12/8/2016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12/8/2016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30/11/2016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164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794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48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320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7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42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82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8663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447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- 2015</vt:lpstr>
      <vt:lpstr>EURCHF - 2016</vt:lpstr>
      <vt:lpstr>EURCHF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693</cp:revision>
  <cp:lastPrinted>2012-02-01T10:00:25Z</cp:lastPrinted>
  <dcterms:created xsi:type="dcterms:W3CDTF">2010-04-23T15:09:35Z</dcterms:created>
  <dcterms:modified xsi:type="dcterms:W3CDTF">2016-12-08T09:59:23Z</dcterms:modified>
</cp:coreProperties>
</file>