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22" r:id="rId4"/>
    <p:sldId id="421" r:id="rId5"/>
    <p:sldId id="420" r:id="rId6"/>
    <p:sldId id="419" r:id="rId7"/>
    <p:sldId id="425" r:id="rId8"/>
    <p:sldId id="424" r:id="rId9"/>
    <p:sldId id="418" r:id="rId10"/>
    <p:sldId id="423" r:id="rId11"/>
    <p:sldId id="416" r:id="rId12"/>
    <p:sldId id="415" r:id="rId13"/>
    <p:sldId id="411" r:id="rId14"/>
    <p:sldId id="412" r:id="rId15"/>
    <p:sldId id="413" r:id="rId16"/>
    <p:sldId id="414"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02/01/2017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30/12/2016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8663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953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009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342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44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234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7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42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27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867139"/>
            <a:ext cx="8636000" cy="328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70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526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479</Words>
  <Application>Microsoft Office PowerPoint</Application>
  <PresentationFormat>Affichage à l'écran (4:3)</PresentationFormat>
  <Paragraphs>67</Paragraphs>
  <Slides>17</Slides>
  <Notes>0</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Options premium synthesis</vt:lpstr>
      <vt:lpstr>Sensitivity EURCHF</vt:lpstr>
      <vt:lpstr> </vt:lpstr>
      <vt:lpstr>EURCHF - Historical &amp; Planned</vt:lpstr>
      <vt:lpstr>EURCHF - Synthesis</vt:lpstr>
      <vt:lpstr>EURCHF - 2015</vt:lpstr>
      <vt:lpstr>EURCHF - 2016</vt:lpstr>
      <vt:lpstr>EURCHF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2017-01-02T10:39:24Z</dcterms:modified>
</cp:coreProperties>
</file>