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0"/>
  </p:notesMasterIdLst>
  <p:sldIdLst>
    <p:sldId id="256" r:id="rId3"/>
    <p:sldId id="422" r:id="rId4"/>
    <p:sldId id="421" r:id="rId5"/>
    <p:sldId id="420" r:id="rId6"/>
    <p:sldId id="419" r:id="rId7"/>
    <p:sldId id="425" r:id="rId8"/>
    <p:sldId id="424" r:id="rId9"/>
    <p:sldId id="418" r:id="rId10"/>
    <p:sldId id="423" r:id="rId11"/>
    <p:sldId id="416" r:id="rId12"/>
    <p:sldId id="415" r:id="rId13"/>
    <p:sldId id="411" r:id="rId14"/>
    <p:sldId id="412" r:id="rId15"/>
    <p:sldId id="413" r:id="rId16"/>
    <p:sldId id="414" r:id="rId17"/>
    <p:sldId id="409" r:id="rId18"/>
    <p:sldId id="410" r:id="rId1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0" d="100"/>
          <a:sy n="110"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01/02/2017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2/1/2017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2/1/2017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2/1/2017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2/1/2017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2/1/2017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2/1/2017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2/1/2017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2/1/2017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2/1/2017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2/1/2017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2/1/2017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2/1/2017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2/1/2017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2/1/2017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2/1/2017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31/01/2017</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86638"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56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573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868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058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- 2017</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596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379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42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GB"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3983349"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74015"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1126"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824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350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41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24000"/>
            <a:ext cx="1704976"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163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31691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5665</TotalTime>
  <Words>479</Words>
  <Application>Microsoft Office PowerPoint</Application>
  <PresentationFormat>Affichage à l'écran (4:3)</PresentationFormat>
  <Paragraphs>67</Paragraphs>
  <Slides>17</Slides>
  <Notes>0</Notes>
  <HiddenSlides>0</HiddenSlides>
  <MMClips>0</MMClips>
  <ScaleCrop>false</ScaleCrop>
  <HeadingPairs>
    <vt:vector size="4" baseType="variant">
      <vt:variant>
        <vt:lpstr>Thème</vt:lpstr>
      </vt:variant>
      <vt:variant>
        <vt:i4>2</vt:i4>
      </vt:variant>
      <vt:variant>
        <vt:lpstr>Titres des diapositives</vt:lpstr>
      </vt:variant>
      <vt:variant>
        <vt:i4>17</vt:i4>
      </vt:variant>
    </vt:vector>
  </HeadingPairs>
  <TitlesOfParts>
    <vt:vector size="19"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Options premium synthesis</vt:lpstr>
      <vt:lpstr>Sensitivity EURCHF</vt:lpstr>
      <vt:lpstr> </vt:lpstr>
      <vt:lpstr>EURCHF - Historical &amp; Planned</vt:lpstr>
      <vt:lpstr>EURCHF - Synthesis</vt:lpstr>
      <vt:lpstr>EURCHF - 2015</vt:lpstr>
      <vt:lpstr>EURCHF - 2016</vt:lpstr>
      <vt:lpstr>EURCHF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694</cp:revision>
  <cp:lastPrinted>2012-02-01T10:00:25Z</cp:lastPrinted>
  <dcterms:created xsi:type="dcterms:W3CDTF">2010-04-23T15:09:35Z</dcterms:created>
  <dcterms:modified xsi:type="dcterms:W3CDTF">2017-02-01T11:03:15Z</dcterms:modified>
</cp:coreProperties>
</file>