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22" r:id="rId4"/>
    <p:sldId id="421" r:id="rId5"/>
    <p:sldId id="420" r:id="rId6"/>
    <p:sldId id="419" r:id="rId7"/>
    <p:sldId id="425" r:id="rId8"/>
    <p:sldId id="424" r:id="rId9"/>
    <p:sldId id="418" r:id="rId10"/>
    <p:sldId id="423" r:id="rId11"/>
    <p:sldId id="416" r:id="rId12"/>
    <p:sldId id="415" r:id="rId13"/>
    <p:sldId id="411" r:id="rId14"/>
    <p:sldId id="412" r:id="rId15"/>
    <p:sldId id="413" r:id="rId16"/>
    <p:sldId id="414" r:id="rId17"/>
    <p:sldId id="409" r:id="rId18"/>
    <p:sldId id="410"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0" d="100"/>
          <a:sy n="110" d="100"/>
        </p:scale>
        <p:origin x="-179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01/03/2017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28/02/2017</a:t>
            </a:r>
            <a:endParaRPr lang="fr-FR">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EURCHF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86638"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4066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EURCHF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95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EURCHF - 2015</a:t>
            </a:r>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786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EURCHF - 2016</a:t>
            </a:r>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9753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EURCHF - 2017</a:t>
            </a:r>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75113"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526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Sensitivity</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379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421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GB" sz="2400" smtClean="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smtClean="0"/>
              <a:t>MTM Analysis CCY/Volume effect (Graph)</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0" y="1270000"/>
            <a:ext cx="3983349"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000" y="3175000"/>
            <a:ext cx="3974015"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5000" y="5080000"/>
            <a:ext cx="3921126"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1001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smtClean="0"/>
              <a:t>MTM Analysis CCY/Volume effect (Table)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0" y="2540000"/>
            <a:ext cx="8636000" cy="3509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872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a:t>
            </a:r>
            <a:r>
              <a:rPr lang="en-US" dirty="0" smtClean="0">
                <a:solidFill>
                  <a:srgbClr val="000000"/>
                </a:solidFill>
              </a:rPr>
              <a:t>synthesis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512" y="1524000"/>
            <a:ext cx="1704976"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smtClean="0"/>
              <a:t>Sensitivity EURCHF</a:t>
            </a:r>
            <a:endParaRPr lang="en-US"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00" y="1143000"/>
            <a:ext cx="4751633"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175000"/>
            <a:ext cx="5247939"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880915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479</Words>
  <Application>Microsoft Office PowerPoint</Application>
  <PresentationFormat>Affichage à l'écran (4:3)</PresentationFormat>
  <Paragraphs>67</Paragraphs>
  <Slides>17</Slides>
  <Notes>0</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694</cp:revision>
  <cp:lastPrinted>2012-02-01T10:00:25Z</cp:lastPrinted>
  <dcterms:created xsi:type="dcterms:W3CDTF">2010-04-23T15:09:35Z</dcterms:created>
  <dcterms:modified xsi:type="dcterms:W3CDTF">2017-03-01T11:17:32Z</dcterms:modified>
</cp:coreProperties>
</file>