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0"/>
  </p:notesMasterIdLst>
  <p:sldIdLst>
    <p:sldId id="256" r:id="rId3"/>
    <p:sldId id="422" r:id="rId4"/>
    <p:sldId id="421" r:id="rId5"/>
    <p:sldId id="420" r:id="rId6"/>
    <p:sldId id="419" r:id="rId7"/>
    <p:sldId id="425" r:id="rId8"/>
    <p:sldId id="424" r:id="rId9"/>
    <p:sldId id="418" r:id="rId10"/>
    <p:sldId id="423" r:id="rId11"/>
    <p:sldId id="416" r:id="rId12"/>
    <p:sldId id="415" r:id="rId13"/>
    <p:sldId id="411" r:id="rId14"/>
    <p:sldId id="412" r:id="rId15"/>
    <p:sldId id="413" r:id="rId16"/>
    <p:sldId id="414" r:id="rId17"/>
    <p:sldId id="409" r:id="rId18"/>
    <p:sldId id="410" r:id="rId1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02/05/2017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5/2/2017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5/2/2017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5/2/2017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5/2/2017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5/2/2017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5/2/2017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5/2/2017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5/2/2017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5/2/2017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5/2/2017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5/2/2017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5/2/2017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5/2/2017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5/2/2017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5/2/2017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5/2/2017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5/2/2017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5/2/2017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5/2/2017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28/04/2017</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p:cNvPicPr>
            <a:picLocks noChangeAspect="1"/>
          </p:cNvPicPr>
          <p:nvPr/>
        </p:nvPicPr>
        <p:blipFill>
          <a:blip r:embed="rId2"/>
          <a:stretch>
            <a:fillRect/>
          </a:stretch>
        </p:blipFill>
        <p:spPr>
          <a:xfrm>
            <a:off x="825500" y="1270000"/>
            <a:ext cx="7410938" cy="5041634"/>
          </a:xfrm>
          <a:prstGeom prst="rect">
            <a:avLst/>
          </a:prstGeom>
        </p:spPr>
      </p:pic>
    </p:spTree>
    <p:extLst>
      <p:ext uri="{BB962C8B-B14F-4D97-AF65-F5344CB8AC3E}">
        <p14:creationId xmlns:p14="http://schemas.microsoft.com/office/powerpoint/2010/main" val="3781201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721143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p:cNvPicPr>
            <a:picLocks noChangeAspect="1"/>
          </p:cNvPicPr>
          <p:nvPr/>
        </p:nvPicPr>
        <p:blipFill>
          <a:blip r:embed="rId2"/>
          <a:stretch>
            <a:fillRect/>
          </a:stretch>
        </p:blipFill>
        <p:spPr>
          <a:xfrm>
            <a:off x="236220" y="2349500"/>
            <a:ext cx="4083188" cy="2793467"/>
          </a:xfrm>
          <a:prstGeom prst="rect">
            <a:avLst/>
          </a:prstGeom>
        </p:spPr>
      </p:pic>
      <p:pic>
        <p:nvPicPr>
          <p:cNvPr id="4" name="Image 3"/>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1004356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p:cNvPicPr>
            <a:picLocks noChangeAspect="1"/>
          </p:cNvPicPr>
          <p:nvPr/>
        </p:nvPicPr>
        <p:blipFill>
          <a:blip r:embed="rId2"/>
          <a:stretch>
            <a:fillRect/>
          </a:stretch>
        </p:blipFill>
        <p:spPr>
          <a:xfrm>
            <a:off x="236220" y="2349500"/>
            <a:ext cx="4083188" cy="2793467"/>
          </a:xfrm>
          <a:prstGeom prst="rect">
            <a:avLst/>
          </a:prstGeom>
        </p:spPr>
      </p:pic>
      <p:pic>
        <p:nvPicPr>
          <p:cNvPr id="4" name="Image 3"/>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1714895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p:cNvPicPr>
            <a:picLocks noChangeAspect="1"/>
          </p:cNvPicPr>
          <p:nvPr/>
        </p:nvPicPr>
        <p:blipFill>
          <a:blip r:embed="rId2"/>
          <a:stretch>
            <a:fillRect/>
          </a:stretch>
        </p:blipFill>
        <p:spPr>
          <a:xfrm>
            <a:off x="236220" y="2349500"/>
            <a:ext cx="4083188" cy="2793467"/>
          </a:xfrm>
          <a:prstGeom prst="rect">
            <a:avLst/>
          </a:prstGeom>
        </p:spPr>
      </p:pic>
      <p:pic>
        <p:nvPicPr>
          <p:cNvPr id="4" name="Image 3"/>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3579806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p:cNvPicPr>
            <a:picLocks noChangeAspect="1"/>
          </p:cNvPicPr>
          <p:nvPr/>
        </p:nvPicPr>
        <p:blipFill>
          <a:blip r:embed="rId2"/>
          <a:stretch>
            <a:fillRect/>
          </a:stretch>
        </p:blipFill>
        <p:spPr>
          <a:xfrm>
            <a:off x="127000" y="1524000"/>
            <a:ext cx="8890000" cy="138763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p:cNvPicPr>
            <a:picLocks noChangeAspect="1"/>
          </p:cNvPicPr>
          <p:nvPr/>
        </p:nvPicPr>
        <p:blipFill>
          <a:blip r:embed="rId2"/>
          <a:stretch>
            <a:fillRect/>
          </a:stretch>
        </p:blipFill>
        <p:spPr>
          <a:xfrm>
            <a:off x="127000" y="1524000"/>
            <a:ext cx="8890000" cy="1430218"/>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p:cNvPicPr>
            <a:picLocks noChangeAspect="1"/>
          </p:cNvPicPr>
          <p:nvPr/>
        </p:nvPicPr>
        <p:blipFill>
          <a:blip r:embed="rId2"/>
          <a:stretch>
            <a:fillRect/>
          </a:stretch>
        </p:blipFill>
        <p:spPr>
          <a:xfrm>
            <a:off x="4445000" y="1270000"/>
            <a:ext cx="3976804" cy="1651000"/>
          </a:xfrm>
          <a:prstGeom prst="rect">
            <a:avLst/>
          </a:prstGeom>
        </p:spPr>
      </p:pic>
      <p:pic>
        <p:nvPicPr>
          <p:cNvPr id="5" name="Image 4"/>
          <p:cNvPicPr>
            <a:picLocks noChangeAspect="1"/>
          </p:cNvPicPr>
          <p:nvPr/>
        </p:nvPicPr>
        <p:blipFill>
          <a:blip r:embed="rId3"/>
          <a:stretch>
            <a:fillRect/>
          </a:stretch>
        </p:blipFill>
        <p:spPr>
          <a:xfrm>
            <a:off x="4445000" y="3175000"/>
            <a:ext cx="3979355" cy="1651000"/>
          </a:xfrm>
          <a:prstGeom prst="rect">
            <a:avLst/>
          </a:prstGeom>
        </p:spPr>
      </p:pic>
      <p:pic>
        <p:nvPicPr>
          <p:cNvPr id="6" name="Image 5"/>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2892688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p:cNvPicPr>
            <a:picLocks noChangeAspect="1"/>
          </p:cNvPicPr>
          <p:nvPr/>
        </p:nvPicPr>
        <p:blipFill>
          <a:blip r:embed="rId2"/>
          <a:stretch>
            <a:fillRect/>
          </a:stretch>
        </p:blipFill>
        <p:spPr>
          <a:xfrm>
            <a:off x="254000" y="2130425"/>
            <a:ext cx="8636000" cy="3516597"/>
          </a:xfrm>
          <a:prstGeom prst="rect">
            <a:avLst/>
          </a:prstGeom>
        </p:spPr>
      </p:pic>
    </p:spTree>
    <p:extLst>
      <p:ext uri="{BB962C8B-B14F-4D97-AF65-F5344CB8AC3E}">
        <p14:creationId xmlns:p14="http://schemas.microsoft.com/office/powerpoint/2010/main" val="2049352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p:cNvPicPr>
            <a:picLocks noChangeAspect="1"/>
          </p:cNvPicPr>
          <p:nvPr/>
        </p:nvPicPr>
        <p:blipFill>
          <a:blip r:embed="rId2"/>
          <a:stretch>
            <a:fillRect/>
          </a:stretch>
        </p:blipFill>
        <p:spPr>
          <a:xfrm>
            <a:off x="3711375" y="2524125"/>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p:cNvPicPr>
            <a:picLocks noChangeAspect="1"/>
          </p:cNvPicPr>
          <p:nvPr/>
        </p:nvPicPr>
        <p:blipFill>
          <a:blip r:embed="rId2"/>
          <a:stretch>
            <a:fillRect/>
          </a:stretch>
        </p:blipFill>
        <p:spPr>
          <a:xfrm>
            <a:off x="317500" y="1143000"/>
            <a:ext cx="4549235" cy="1905000"/>
          </a:xfrm>
          <a:prstGeom prst="rect">
            <a:avLst/>
          </a:prstGeom>
        </p:spPr>
      </p:pic>
      <p:pic>
        <p:nvPicPr>
          <p:cNvPr id="5" name="Image 4"/>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135014863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5666</TotalTime>
  <Words>479</Words>
  <Application>Microsoft Office PowerPoint</Application>
  <PresentationFormat>Affichage à l'écran (4:3)</PresentationFormat>
  <Paragraphs>67</Paragraphs>
  <Slides>17</Slides>
  <Notes>0</Notes>
  <HiddenSlides>0</HiddenSlides>
  <MMClips>0</MMClips>
  <ScaleCrop>false</ScaleCrop>
  <HeadingPairs>
    <vt:vector size="4" baseType="variant">
      <vt:variant>
        <vt:lpstr>Thème</vt:lpstr>
      </vt:variant>
      <vt:variant>
        <vt:i4>2</vt:i4>
      </vt:variant>
      <vt:variant>
        <vt:lpstr>Titres des diapositives</vt:lpstr>
      </vt:variant>
      <vt:variant>
        <vt:i4>17</vt:i4>
      </vt:variant>
    </vt:vector>
  </HeadingPairs>
  <TitlesOfParts>
    <vt:vector size="19"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2017-05-02T07:12:46Z</dcterms:modified>
</cp:coreProperties>
</file>