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21" r:id="rId4"/>
    <p:sldId id="420" r:id="rId5"/>
    <p:sldId id="419" r:id="rId6"/>
    <p:sldId id="418" r:id="rId7"/>
    <p:sldId id="425" r:id="rId8"/>
    <p:sldId id="424" r:id="rId9"/>
    <p:sldId id="417" r:id="rId10"/>
    <p:sldId id="423" r:id="rId11"/>
    <p:sldId id="415" r:id="rId12"/>
    <p:sldId id="422" r:id="rId13"/>
    <p:sldId id="411" r:id="rId14"/>
    <p:sldId id="412" r:id="rId15"/>
    <p:sldId id="413" r:id="rId16"/>
    <p:sldId id="414"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05/07/2017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7/5/2017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7/5/2017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7/5/2017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7/5/2017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7/5/2017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7/5/2017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7/5/2017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7/5/2017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7/5/2017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7/5/2017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7/5/2017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7/5/2017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7/5/2017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7/5/2017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7/5/2017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7/5/2017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23EF71A8-FA28-46E7-A5A6-6069CB184874}"/>
              </a:ext>
            </a:extLst>
          </p:cNvPr>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3501533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CC0120D6-76DC-46A7-A61D-CC656DE790EC}"/>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32635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B0B7CB3E-71DA-47A3-AEC4-F476267745D0}"/>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A33E6A74-66BC-4C59-957F-6FDE3CACEEC0}"/>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621074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0155EFDC-34A4-4E46-8A97-1CFDA34BE2AE}"/>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A6243AD9-C0ED-4B65-AC3C-F7E47E3DABAD}"/>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758464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0FF994EC-3F21-48C6-94A0-0CF1DAA16543}"/>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1359AB33-BCD8-46C9-A713-2DA34458C657}"/>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742671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D42A2CCD-BAB4-4D6A-8FB8-E3FE2855DF84}"/>
              </a:ext>
            </a:extLst>
          </p:cNvPr>
          <p:cNvPicPr>
            <a:picLocks noChangeAspect="1"/>
          </p:cNvPicPr>
          <p:nvPr/>
        </p:nvPicPr>
        <p:blipFill>
          <a:blip r:embed="rId2"/>
          <a:stretch>
            <a:fillRect/>
          </a:stretch>
        </p:blipFill>
        <p:spPr>
          <a:xfrm>
            <a:off x="127000" y="1524000"/>
            <a:ext cx="8890000" cy="138763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23174476-DEE5-4E2F-9C0D-910FC3CB1622}"/>
              </a:ext>
            </a:extLst>
          </p:cNvPr>
          <p:cNvPicPr>
            <a:picLocks noChangeAspect="1"/>
          </p:cNvPicPr>
          <p:nvPr/>
        </p:nvPicPr>
        <p:blipFill>
          <a:blip r:embed="rId2"/>
          <a:stretch>
            <a:fillRect/>
          </a:stretch>
        </p:blipFill>
        <p:spPr>
          <a:xfrm>
            <a:off x="127000" y="1524000"/>
            <a:ext cx="8890000" cy="143021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9F9B011B-08E2-4908-B563-72059D73FE10}"/>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0713E99B-DB68-4D98-B3B6-48D51EB67021}"/>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E030BBA6-F7A5-441D-90A4-C8EA82F1065A}"/>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5722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84D06D68-B219-41F5-820D-17048AB679C5}"/>
              </a:ext>
            </a:extLst>
          </p:cNvPr>
          <p:cNvPicPr>
            <a:picLocks noChangeAspect="1"/>
          </p:cNvPicPr>
          <p:nvPr/>
        </p:nvPicPr>
        <p:blipFill>
          <a:blip r:embed="rId2"/>
          <a:stretch>
            <a:fillRect/>
          </a:stretch>
        </p:blipFill>
        <p:spPr>
          <a:xfrm>
            <a:off x="254000" y="2139950"/>
            <a:ext cx="8636000" cy="3516597"/>
          </a:xfrm>
          <a:prstGeom prst="rect">
            <a:avLst/>
          </a:prstGeom>
        </p:spPr>
      </p:pic>
    </p:spTree>
    <p:extLst>
      <p:ext uri="{BB962C8B-B14F-4D97-AF65-F5344CB8AC3E}">
        <p14:creationId xmlns:p14="http://schemas.microsoft.com/office/powerpoint/2010/main" val="3544144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F5826310-961C-4260-A204-E25625F0C718}"/>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187D226D-9EB7-4D46-B57D-CB613837E76B}"/>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D41FFA02-FAB5-4D59-9FF4-818CA4395C0A}"/>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69028238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5666</TotalTime>
  <Words>479</Words>
  <Application>Microsoft Office PowerPoint</Application>
  <PresentationFormat>Affichage à l'écran (4:3)</PresentationFormat>
  <Paragraphs>67</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2017-07-05T08:11:47Z</dcterms:modified>
</cp:coreProperties>
</file>