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01/09/2017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31/08/2017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156834C3-5BEA-463A-888E-BD0A614E7CD0}"/>
              </a:ext>
            </a:extLst>
          </p:cNvPr>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4013934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8401D727-85E1-4857-8966-812C34B2FEC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239438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C04AF2C9-92DB-44C5-8850-148EA9C31160}"/>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8182940B-2B5E-4ABA-A74A-AEA11B5BB646}"/>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5210217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B605FC1E-3D0B-4CF9-A0BA-38D78845B0C3}"/>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F6716FEE-E89A-4037-A22A-6B91D7124E98}"/>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4216357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131906E7-C66A-4A5A-9B60-9D77AA95E577}"/>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BE5C49F4-7FCD-45EA-A37B-0200BC856923}"/>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511069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5765F2D1-D3BF-43C7-8791-74B794AFF727}"/>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75BE6E43-010A-4AC6-A54C-D30589D0A840}"/>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669791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8306CC11-5D44-4718-8723-A444C740084E}"/>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E142EE15-6A58-489B-B70C-928CADDC3DEF}"/>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B95E5A66-CDCA-4754-A45B-FDB80364DE47}"/>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6FA3EC60-C6FF-4B08-B7B1-3D46192B49D3}"/>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F1EFDBDE-4BE7-4BC8-9BBE-110D5DB6F74D}"/>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2014684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C1464DB1-BC07-46C3-8F6D-5AFF8147F04E}"/>
              </a:ext>
            </a:extLst>
          </p:cNvPr>
          <p:cNvPicPr>
            <a:picLocks noChangeAspect="1"/>
          </p:cNvPicPr>
          <p:nvPr/>
        </p:nvPicPr>
        <p:blipFill>
          <a:blip r:embed="rId2"/>
          <a:stretch>
            <a:fillRect/>
          </a:stretch>
        </p:blipFill>
        <p:spPr>
          <a:xfrm>
            <a:off x="254000" y="1968500"/>
            <a:ext cx="8636000" cy="3516597"/>
          </a:xfrm>
          <a:prstGeom prst="rect">
            <a:avLst/>
          </a:prstGeom>
        </p:spPr>
      </p:pic>
    </p:spTree>
    <p:extLst>
      <p:ext uri="{BB962C8B-B14F-4D97-AF65-F5344CB8AC3E}">
        <p14:creationId xmlns:p14="http://schemas.microsoft.com/office/powerpoint/2010/main" val="216762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D3D4F7A1-C34B-4B01-B529-57B6B8FAC648}"/>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44942401-891E-404C-BDE0-3611CB056151}"/>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F62BE045-7464-45B0-B912-AEC0DABA0B34}"/>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296980785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5665</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2017-09-01T14:55:56Z</dcterms:modified>
</cp:coreProperties>
</file>