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03/01/2018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1/3/2018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1/3/2018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1/3/2018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1/3/2018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1/3/2018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1/3/2018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1/3/2018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1/3/2018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1/3/2018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1/3/2018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1/3/2018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1/3/2018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29/12/2017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8E8C7A4D-F494-49B2-A999-69CB967EA6F5}"/>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1043280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67C2E860-F89A-43B4-B53B-BADCD559FBF8}"/>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07452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7AE20C30-A8D2-4B46-AC13-57224967CCD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84BFBC96-3A1B-4CBE-8B4B-FD4CB3DD5B9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259038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CFEB4E97-6C71-4E23-886D-31408B1C3EF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0417A7A8-C96A-4E7B-BDB1-56AAE92B48F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42998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07DA96AB-61E8-4335-BF53-3A2A89B18C3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F60DEA64-F925-45B7-A09A-815DED908EBB}"/>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791787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F1F6160B-288B-4FE4-A056-37A96F0FE62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A616B711-D4B4-4BE1-8B7C-7F975ED19D2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696370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164BC3D4-3F26-4E03-AD4D-485E2B5DC95C}"/>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D00926CE-898B-45A3-872F-68961C46CBDD}"/>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CD0D30F6-31BF-49E5-AB8A-8E1B3F850A00}"/>
              </a:ext>
            </a:extLst>
          </p:cNvPr>
          <p:cNvPicPr>
            <a:picLocks noChangeAspect="1"/>
          </p:cNvPicPr>
          <p:nvPr/>
        </p:nvPicPr>
        <p:blipFill>
          <a:blip r:embed="rId2"/>
          <a:stretch>
            <a:fillRect/>
          </a:stretch>
        </p:blipFill>
        <p:spPr>
          <a:xfrm>
            <a:off x="4445000" y="1270000"/>
            <a:ext cx="3995415" cy="1651000"/>
          </a:xfrm>
          <a:prstGeom prst="rect">
            <a:avLst/>
          </a:prstGeom>
        </p:spPr>
      </p:pic>
      <p:pic>
        <p:nvPicPr>
          <p:cNvPr id="5" name="Image 4">
            <a:extLst>
              <a:ext uri="{FF2B5EF4-FFF2-40B4-BE49-F238E27FC236}">
                <a16:creationId xmlns:a16="http://schemas.microsoft.com/office/drawing/2014/main" xmlns="" id="{134F64EE-D05D-4C10-8652-9ECDE6668A47}"/>
              </a:ext>
            </a:extLst>
          </p:cNvPr>
          <p:cNvPicPr>
            <a:picLocks noChangeAspect="1"/>
          </p:cNvPicPr>
          <p:nvPr/>
        </p:nvPicPr>
        <p:blipFill>
          <a:blip r:embed="rId3"/>
          <a:stretch>
            <a:fillRect/>
          </a:stretch>
        </p:blipFill>
        <p:spPr>
          <a:xfrm>
            <a:off x="4445000" y="3175000"/>
            <a:ext cx="4004266" cy="1651000"/>
          </a:xfrm>
          <a:prstGeom prst="rect">
            <a:avLst/>
          </a:prstGeom>
        </p:spPr>
      </p:pic>
      <p:pic>
        <p:nvPicPr>
          <p:cNvPr id="6" name="Image 5">
            <a:extLst>
              <a:ext uri="{FF2B5EF4-FFF2-40B4-BE49-F238E27FC236}">
                <a16:creationId xmlns:a16="http://schemas.microsoft.com/office/drawing/2014/main" xmlns="" id="{04E14B54-2CBF-4FDB-88AA-950A6943A0B9}"/>
              </a:ext>
            </a:extLst>
          </p:cNvPr>
          <p:cNvPicPr>
            <a:picLocks noChangeAspect="1"/>
          </p:cNvPicPr>
          <p:nvPr/>
        </p:nvPicPr>
        <p:blipFill>
          <a:blip r:embed="rId4"/>
          <a:stretch>
            <a:fillRect/>
          </a:stretch>
        </p:blipFill>
        <p:spPr>
          <a:xfrm>
            <a:off x="4445000" y="5080000"/>
            <a:ext cx="4004266" cy="1651000"/>
          </a:xfrm>
          <a:prstGeom prst="rect">
            <a:avLst/>
          </a:prstGeom>
        </p:spPr>
      </p:pic>
    </p:spTree>
    <p:extLst>
      <p:ext uri="{BB962C8B-B14F-4D97-AF65-F5344CB8AC3E}">
        <p14:creationId xmlns:p14="http://schemas.microsoft.com/office/powerpoint/2010/main" val="3613247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5912DB4A-2284-467D-941B-31B72E127FC1}"/>
              </a:ext>
            </a:extLst>
          </p:cNvPr>
          <p:cNvPicPr>
            <a:picLocks noChangeAspect="1"/>
          </p:cNvPicPr>
          <p:nvPr/>
        </p:nvPicPr>
        <p:blipFill>
          <a:blip r:embed="rId2"/>
          <a:stretch>
            <a:fillRect/>
          </a:stretch>
        </p:blipFill>
        <p:spPr>
          <a:xfrm>
            <a:off x="254000" y="2149475"/>
            <a:ext cx="8636000" cy="3516597"/>
          </a:xfrm>
          <a:prstGeom prst="rect">
            <a:avLst/>
          </a:prstGeom>
        </p:spPr>
      </p:pic>
    </p:spTree>
    <p:extLst>
      <p:ext uri="{BB962C8B-B14F-4D97-AF65-F5344CB8AC3E}">
        <p14:creationId xmlns:p14="http://schemas.microsoft.com/office/powerpoint/2010/main" val="881456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1492A2BA-4A2D-47A9-8F80-DD38C83A247B}"/>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E50C8482-BD15-46D7-B99F-C30598B38EAA}"/>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0A10B6F1-0A49-412E-B127-6D9FCE769A3A}"/>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317858815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2018-01-03T14:40:21Z</dcterms:modified>
</cp:coreProperties>
</file>