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01/02/2018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2/1/2018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2/1/2018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2/1/2018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2/1/2018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2/1/2018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2/1/2018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2/1/2018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2/1/2018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2/1/2018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2/1/2018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2/1/2018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2/1/2018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31/01/2018</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9C7499E8-9E47-4D68-8931-503A6C748483}"/>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2895779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35BA4AC2-922A-462D-B4CD-FC308D2008A5}"/>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0083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BCEC1A79-7B0D-4749-821D-8D38A337F15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1946B297-59F6-4C80-BAE1-781733B0803B}"/>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735520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402823A9-9367-40D1-A7AB-2EB080A72A3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F90CD667-83EB-4AA2-B9AA-F489F96A723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56287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862E4166-E85D-4B3A-AEB5-819EBF1082E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8823DF1B-5C2E-437B-ADC7-8752FDD751E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15467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A3CB7860-4DB0-4B7A-B125-CC9C88CEAB9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77A77A2A-31F0-4FFD-B673-406207A7F63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558541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C616D47C-8239-4B5F-9FEF-866B98E4C35D}"/>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FF246859-AF15-4B96-A818-0440025B8916}"/>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2FC1C5D0-125C-4CC7-8BF1-B77ECA2ECAEC}"/>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EF2042B6-75D5-403A-8B50-42B329B7BD2C}"/>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63FAA33B-90DB-4950-8432-B9E7D88BE0ED}"/>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1890228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30AEDB9D-0B6B-4786-A7BE-58E03AC61C32}"/>
              </a:ext>
            </a:extLst>
          </p:cNvPr>
          <p:cNvPicPr>
            <a:picLocks noChangeAspect="1"/>
          </p:cNvPicPr>
          <p:nvPr/>
        </p:nvPicPr>
        <p:blipFill>
          <a:blip r:embed="rId2"/>
          <a:stretch>
            <a:fillRect/>
          </a:stretch>
        </p:blipFill>
        <p:spPr>
          <a:xfrm>
            <a:off x="254000" y="1787525"/>
            <a:ext cx="8636000" cy="3516597"/>
          </a:xfrm>
          <a:prstGeom prst="rect">
            <a:avLst/>
          </a:prstGeom>
        </p:spPr>
      </p:pic>
    </p:spTree>
    <p:extLst>
      <p:ext uri="{BB962C8B-B14F-4D97-AF65-F5344CB8AC3E}">
        <p14:creationId xmlns:p14="http://schemas.microsoft.com/office/powerpoint/2010/main" val="579746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5953FFA8-F698-438E-890D-576E2D88FC36}"/>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5357D2FF-B45C-4BDE-B83E-EBF10A1A2C39}"/>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2EA7BD08-F131-4C41-AE98-E08BCAF4DB26}"/>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105787554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2018-02-01T14:06:19Z</dcterms:modified>
</cp:coreProperties>
</file>