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18" r:id="rId8"/>
    <p:sldId id="426" r:id="rId9"/>
    <p:sldId id="425"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02/03/2018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28/02/2018</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59954AAA-2DB3-4BAE-A468-95D2EB2D6558}"/>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3937810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E1943600-EDA7-4335-ADF6-E8445DE8FD1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209692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08D8AF21-112A-4DA5-99B7-39A4FFCDF31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DED94497-F4C3-4F4D-895E-A4D3E79012D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073099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105FC2F2-ABC7-4716-A056-CC7B4EA958D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E58424A9-3C2B-42FB-A2B0-7B42875B059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934150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41FD4518-5434-458C-9EF1-C19B827AD4E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28129AC1-AC88-4B9F-A362-657E7016C05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452748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CBF02767-8D23-4A0A-9624-1EBF4CCCD577}"/>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68BCDDC2-6E98-4EB4-B52F-E0C7A9BDD9B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449003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B9021F75-8FF4-4423-8621-16073CD7A134}"/>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A2265671-AF61-4132-A9C7-20459A0DE140}"/>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9F460045-625C-4E37-83A8-CF44E974E38A}"/>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8C5E6850-068D-488D-9B20-010646816516}"/>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D37491E2-25A0-49E2-97CA-F1D6EB85C422}"/>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00B6EF3B-C4A3-4E0D-A8FA-E66ED7857AFD}"/>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445853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CE5C697C-DD92-47A1-A939-2950C81B6D0A}"/>
              </a:ext>
            </a:extLst>
          </p:cNvPr>
          <p:cNvPicPr>
            <a:picLocks noChangeAspect="1"/>
          </p:cNvPicPr>
          <p:nvPr/>
        </p:nvPicPr>
        <p:blipFill>
          <a:blip r:embed="rId2"/>
          <a:stretch>
            <a:fillRect/>
          </a:stretch>
        </p:blipFill>
        <p:spPr>
          <a:xfrm>
            <a:off x="254000" y="1939925"/>
            <a:ext cx="8636000" cy="3516597"/>
          </a:xfrm>
          <a:prstGeom prst="rect">
            <a:avLst/>
          </a:prstGeom>
        </p:spPr>
      </p:pic>
    </p:spTree>
    <p:extLst>
      <p:ext uri="{BB962C8B-B14F-4D97-AF65-F5344CB8AC3E}">
        <p14:creationId xmlns:p14="http://schemas.microsoft.com/office/powerpoint/2010/main" val="3484184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3275" y="3079750"/>
            <a:ext cx="5390842" cy="352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46519F8D-7DE3-401D-AECB-DD45F1B73384}"/>
              </a:ext>
            </a:extLst>
          </p:cNvPr>
          <p:cNvPicPr>
            <a:picLocks noChangeAspect="1"/>
          </p:cNvPicPr>
          <p:nvPr/>
        </p:nvPicPr>
        <p:blipFill>
          <a:blip r:embed="rId3"/>
          <a:stretch>
            <a:fillRect/>
          </a:stretch>
        </p:blipFill>
        <p:spPr>
          <a:xfrm>
            <a:off x="317500" y="1143000"/>
            <a:ext cx="4549235" cy="1905000"/>
          </a:xfrm>
          <a:prstGeom prst="rect">
            <a:avLst/>
          </a:prstGeom>
        </p:spPr>
      </p:pic>
    </p:spTree>
    <p:extLst>
      <p:ext uri="{BB962C8B-B14F-4D97-AF65-F5344CB8AC3E}">
        <p14:creationId xmlns:p14="http://schemas.microsoft.com/office/powerpoint/2010/main" val="395570690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5672</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Options premium synthesis</vt:lpstr>
      <vt:lpstr>MTM Analysis CCY/Volume effect (Graph)</vt:lpstr>
      <vt:lpstr>MTM Analysis CCY/Volume effect (Table)</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2018-03-02T08:59:11Z</dcterms:modified>
</cp:coreProperties>
</file>