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22" r:id="rId4"/>
    <p:sldId id="421" r:id="rId5"/>
    <p:sldId id="420" r:id="rId6"/>
    <p:sldId id="419" r:id="rId7"/>
    <p:sldId id="418" r:id="rId8"/>
    <p:sldId id="426" r:id="rId9"/>
    <p:sldId id="425" r:id="rId10"/>
    <p:sldId id="416" r:id="rId11"/>
    <p:sldId id="423" r:id="rId12"/>
    <p:sldId id="411" r:id="rId13"/>
    <p:sldId id="412" r:id="rId14"/>
    <p:sldId id="413" r:id="rId15"/>
    <p:sldId id="414" r:id="rId16"/>
    <p:sldId id="415"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03/04/2018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4/3/2018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4/3/2018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4/3/2018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4/3/2018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4/3/2018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4/3/2018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4/3/2018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4/3/2018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4/3/2018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4/3/2018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4/3/2018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4/3/2018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29/03/2018</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96C88CC7-4A06-42D7-B70E-00F2433F2E06}"/>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3466795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3EAF1D1C-7934-4C7D-A3E6-DBA643AD744D}"/>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03771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205CD292-7918-4F9A-BA0A-C0F34A68842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9329B447-0728-43A8-BE2E-0C4F28D3211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691439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261A2130-FA5B-4223-9C98-F698B2F3D05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AF3AD73B-59C5-4FED-9BF0-F8144D6CF5E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936863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BC5E9DBB-48D3-4682-850E-16AFFB4621E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61DA972F-FC4F-46C1-B2A2-5F44424E596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705803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671A3B9B-D7A4-4C58-A38E-0714FFCBEF7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4B709B4B-3DA1-4222-ACB4-EBD3A2F4D22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665577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C4C831D8-AD02-4938-912A-559B5151B69F}"/>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31B0E3C6-1FEF-4DDC-A41F-E975B2B812C9}"/>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34C1C240-9FF6-448D-B28B-1C16A23F332E}"/>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5AE08C14-F409-4408-8FD3-CB662D8A16B0}"/>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56957DF3-B2B9-4BDB-9D70-CD622DACDC0A}"/>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0A76EA54-8858-46ED-B4D4-2DD6F8566719}"/>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186130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53D07C1E-88B7-4617-84AA-033FBF8333B9}"/>
              </a:ext>
            </a:extLst>
          </p:cNvPr>
          <p:cNvPicPr>
            <a:picLocks noChangeAspect="1"/>
          </p:cNvPicPr>
          <p:nvPr/>
        </p:nvPicPr>
        <p:blipFill>
          <a:blip r:embed="rId2"/>
          <a:stretch>
            <a:fillRect/>
          </a:stretch>
        </p:blipFill>
        <p:spPr>
          <a:xfrm>
            <a:off x="254000" y="2016125"/>
            <a:ext cx="8636000" cy="3516597"/>
          </a:xfrm>
          <a:prstGeom prst="rect">
            <a:avLst/>
          </a:prstGeom>
        </p:spPr>
      </p:pic>
    </p:spTree>
    <p:extLst>
      <p:ext uri="{BB962C8B-B14F-4D97-AF65-F5344CB8AC3E}">
        <p14:creationId xmlns:p14="http://schemas.microsoft.com/office/powerpoint/2010/main" val="4273772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5666</TotalTime>
  <Words>480</Words>
  <Application>Microsoft Office PowerPoint</Application>
  <PresentationFormat>Affichage à l'écran (4:3)</PresentationFormat>
  <Paragraphs>67</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Inspiration</vt:lpstr>
      <vt:lpstr>1_Inspiration</vt:lpstr>
      <vt:lpstr> Global Hedge Position</vt:lpstr>
      <vt:lpstr>Contents</vt:lpstr>
      <vt:lpstr> </vt:lpstr>
      <vt:lpstr>Hedging Summary</vt:lpstr>
      <vt:lpstr>Hedging Performance</vt:lpstr>
      <vt:lpstr>Options premium synthesis</vt:lpstr>
      <vt:lpstr>MTM Analysis CCY/Volume effect (Graph)</vt:lpstr>
      <vt:lpstr>MTM Analysis CCY/Volume effect (Table)</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2018-04-03T14:07:18Z</dcterms:modified>
</cp:coreProperties>
</file>