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95" r:id="rId8"/>
    <p:sldId id="497" r:id="rId9"/>
    <p:sldId id="498" r:id="rId10"/>
    <p:sldId id="496" r:id="rId11"/>
    <p:sldId id="470" r:id="rId12"/>
    <p:sldId id="457" r:id="rId13"/>
    <p:sldId id="411" r:id="rId14"/>
    <p:sldId id="413" r:id="rId15"/>
    <p:sldId id="414" r:id="rId16"/>
    <p:sldId id="415" r:id="rId17"/>
    <p:sldId id="416" r:id="rId18"/>
    <p:sldId id="417" r:id="rId19"/>
    <p:sldId id="41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29/06/2018</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E85972B9-C13F-4763-B809-0395D6A60EFE}"/>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83785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19C167DC-B6DC-448B-A412-30F9873B846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4302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0E61FD42-D182-4EF0-B645-B2F07676FB2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F9DB4CF-020D-4A86-87B1-F107E7D0B9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2971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42DFBBD7-3C82-40B5-80EF-B4C4113D300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456B1D8-B057-4F0A-B753-D74FED0FF7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834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0CE7F312-3C51-483C-B27C-C64487302EF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4F5D033-4BEB-48E1-8E6F-26A5081597C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8433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13EFEB32-2601-4532-9B45-4E536EB68E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8EBED5B-A5B6-47D8-8BCF-B45EA8A704F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862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46F86413-F898-4D95-847A-C4695F09419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2648A13-B3CB-49E1-BA78-CDEF9DE100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9400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2E7A4977-4076-4019-9A6E-C65F7C80265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FBA0C397-5D96-4A4D-9A7F-BF8F593F408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60612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8E4C2D81-E80A-4E60-AEB4-2546DB873C1C}"/>
              </a:ext>
            </a:extLst>
          </p:cNvPr>
          <p:cNvPicPr>
            <a:picLocks noChangeAspect="1"/>
          </p:cNvPicPr>
          <p:nvPr/>
        </p:nvPicPr>
        <p:blipFill>
          <a:blip r:embed="rId2"/>
          <a:stretch>
            <a:fillRect/>
          </a:stretch>
        </p:blipFill>
        <p:spPr>
          <a:xfrm>
            <a:off x="127000" y="1524000"/>
            <a:ext cx="8890000" cy="157389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110B6590-47FD-4A32-92B5-B9B2BE8E06FB}"/>
              </a:ext>
            </a:extLst>
          </p:cNvPr>
          <p:cNvPicPr>
            <a:picLocks noChangeAspect="1"/>
          </p:cNvPicPr>
          <p:nvPr/>
        </p:nvPicPr>
        <p:blipFill>
          <a:blip r:embed="rId2"/>
          <a:stretch>
            <a:fillRect/>
          </a:stretch>
        </p:blipFill>
        <p:spPr>
          <a:xfrm>
            <a:off x="127000" y="1524000"/>
            <a:ext cx="8890000" cy="161965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synthesis</a:t>
            </a:r>
            <a:endParaRPr lang="en-US" dirty="0"/>
          </a:p>
        </p:txBody>
      </p:sp>
      <p:pic>
        <p:nvPicPr>
          <p:cNvPr id="3" name="Image 2">
            <a:extLst>
              <a:ext uri="{FF2B5EF4-FFF2-40B4-BE49-F238E27FC236}">
                <a16:creationId xmlns:a16="http://schemas.microsoft.com/office/drawing/2014/main" xmlns="" id="{EAAA8138-23B0-4B60-A70C-0785D572600A}"/>
              </a:ext>
            </a:extLst>
          </p:cNvPr>
          <p:cNvPicPr>
            <a:picLocks noChangeAspect="1"/>
          </p:cNvPicPr>
          <p:nvPr/>
        </p:nvPicPr>
        <p:blipFill>
          <a:blip r:embed="rId2"/>
          <a:stretch>
            <a:fillRect/>
          </a:stretch>
        </p:blipFill>
        <p:spPr>
          <a:xfrm>
            <a:off x="3711375" y="1524000"/>
            <a:ext cx="1721250" cy="1473267"/>
          </a:xfrm>
          <a:prstGeom prst="rect">
            <a:avLst/>
          </a:prstGeom>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0E8F8D73-B6B9-4FAB-90C2-F27AFBD6FC46}"/>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AE3B5077-5FC0-40D6-8A2D-42E7B8E5EB95}"/>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598EF413-4567-434D-B0BA-40C344160DA4}"/>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151005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B9ED21FB-24B6-46ED-BC11-FAF7E045F361}"/>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2A5DCEDF-2B12-4C66-B6E0-924603C7B42B}"/>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4143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00F3FB8B-BE3E-458F-BA7B-52E8EBBA66D3}"/>
              </a:ext>
            </a:extLst>
          </p:cNvPr>
          <p:cNvPicPr>
            <a:picLocks noChangeAspect="1"/>
          </p:cNvPicPr>
          <p:nvPr/>
        </p:nvPicPr>
        <p:blipFill>
          <a:blip r:embed="rId2"/>
          <a:stretch>
            <a:fillRect/>
          </a:stretch>
        </p:blipFill>
        <p:spPr>
          <a:xfrm>
            <a:off x="254000" y="2540000"/>
            <a:ext cx="8636000" cy="3516597"/>
          </a:xfrm>
          <a:prstGeom prst="rect">
            <a:avLst/>
          </a:prstGeom>
        </p:spPr>
      </p:pic>
    </p:spTree>
    <p:extLst>
      <p:ext uri="{BB962C8B-B14F-4D97-AF65-F5344CB8AC3E}">
        <p14:creationId xmlns:p14="http://schemas.microsoft.com/office/powerpoint/2010/main" val="197133710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488</Words>
  <Application>Microsoft Office PowerPoint</Application>
  <PresentationFormat>Affichage à l'écran (4:3)</PresentationFormat>
  <Paragraphs>70</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695</cp:revision>
  <cp:lastPrinted>2012-02-01T10:00:25Z</cp:lastPrinted>
  <dcterms:created xsi:type="dcterms:W3CDTF">2010-04-23T15:09:35Z</dcterms:created>
  <dcterms:modified xsi:type="dcterms:W3CDTF">2018-07-03T14:55:57Z</dcterms:modified>
</cp:coreProperties>
</file>