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95" r:id="rId8"/>
    <p:sldId id="507" r:id="rId9"/>
    <p:sldId id="508" r:id="rId10"/>
    <p:sldId id="506" r:id="rId11"/>
    <p:sldId id="470" r:id="rId12"/>
    <p:sldId id="457" r:id="rId13"/>
    <p:sldId id="497" r:id="rId14"/>
    <p:sldId id="499" r:id="rId15"/>
    <p:sldId id="500" r:id="rId16"/>
    <p:sldId id="501" r:id="rId17"/>
    <p:sldId id="502" r:id="rId18"/>
    <p:sldId id="503" r:id="rId19"/>
    <p:sldId id="504" r:id="rId20"/>
    <p:sldId id="505"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02/10/2018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28/09/2018</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65F6D15D-9EB2-4DCE-95F9-16498DF1DD9A}"/>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291662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3D8AB05B-715A-43FC-9CC7-DDF46CAD1D4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367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BB012B1B-68CE-4978-BE41-8420E084A50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8938198B-A470-47B9-BF53-2F9924FC39A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95583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3F0360AD-1255-4EA7-9B97-5E05CD05E1E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DE10FBE-04C7-4E82-89BD-D8357447281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9171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04A23694-0B97-4168-B91F-E49B13C63F3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0FA9885-0354-4F78-AC27-4D25D22D3F1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43125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8BD838A6-3407-4500-A570-9A261039EB0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25662117-31C6-4CC0-B767-B1483B8763F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3420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0352FBE1-FD2C-4445-943E-5DBE8B85F52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7E96FB5-8DC7-4E05-9801-91B4E050D67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8509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B0D663B4-59B3-4923-9065-3BAC80EBD2E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42AB8B3F-AA55-4F6A-A73A-1D69FB4F053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9453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A7975B48-0349-44DB-B7C6-7941459DAA1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0E8EAE54-49A5-49B5-A33E-517FE47EE82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2067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99F40141-9EB5-410D-9D4A-392FA1819E12}"/>
              </a:ext>
            </a:extLst>
          </p:cNvPr>
          <p:cNvPicPr>
            <a:picLocks noChangeAspect="1"/>
          </p:cNvPicPr>
          <p:nvPr/>
        </p:nvPicPr>
        <p:blipFill>
          <a:blip r:embed="rId2"/>
          <a:stretch>
            <a:fillRect/>
          </a:stretch>
        </p:blipFill>
        <p:spPr>
          <a:xfrm>
            <a:off x="127000" y="1524000"/>
            <a:ext cx="8890000" cy="176014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79836D3A-3510-4ED8-A626-9C30D9876D6D}"/>
              </a:ext>
            </a:extLst>
          </p:cNvPr>
          <p:cNvPicPr>
            <a:picLocks noChangeAspect="1"/>
          </p:cNvPicPr>
          <p:nvPr/>
        </p:nvPicPr>
        <p:blipFill>
          <a:blip r:embed="rId2"/>
          <a:stretch>
            <a:fillRect/>
          </a:stretch>
        </p:blipFill>
        <p:spPr>
          <a:xfrm>
            <a:off x="127000" y="1524000"/>
            <a:ext cx="8890000" cy="180908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synthesis</a:t>
            </a:r>
            <a:endParaRPr lang="en-US" dirty="0"/>
          </a:p>
        </p:txBody>
      </p:sp>
      <p:pic>
        <p:nvPicPr>
          <p:cNvPr id="3" name="Image 2">
            <a:extLst>
              <a:ext uri="{FF2B5EF4-FFF2-40B4-BE49-F238E27FC236}">
                <a16:creationId xmlns:a16="http://schemas.microsoft.com/office/drawing/2014/main" xmlns="" id="{2B3C066A-E931-476F-9328-BADB680976CF}"/>
              </a:ext>
            </a:extLst>
          </p:cNvPr>
          <p:cNvPicPr>
            <a:picLocks noChangeAspect="1"/>
          </p:cNvPicPr>
          <p:nvPr/>
        </p:nvPicPr>
        <p:blipFill>
          <a:blip r:embed="rId2"/>
          <a:stretch>
            <a:fillRect/>
          </a:stretch>
        </p:blipFill>
        <p:spPr>
          <a:xfrm>
            <a:off x="3711375" y="1524000"/>
            <a:ext cx="1721250" cy="1855934"/>
          </a:xfrm>
          <a:prstGeom prst="rect">
            <a:avLst/>
          </a:prstGeom>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5F4D3708-F054-4221-BDAB-52788C29F1AA}"/>
              </a:ext>
            </a:extLst>
          </p:cNvPr>
          <p:cNvPicPr>
            <a:picLocks noChangeAspect="1"/>
          </p:cNvPicPr>
          <p:nvPr/>
        </p:nvPicPr>
        <p:blipFill>
          <a:blip r:embed="rId2"/>
          <a:stretch>
            <a:fillRect/>
          </a:stretch>
        </p:blipFill>
        <p:spPr>
          <a:xfrm>
            <a:off x="4445000" y="1270000"/>
            <a:ext cx="3976804" cy="1651000"/>
          </a:xfrm>
          <a:prstGeom prst="rect">
            <a:avLst/>
          </a:prstGeom>
        </p:spPr>
      </p:pic>
      <p:pic>
        <p:nvPicPr>
          <p:cNvPr id="5" name="Image 4">
            <a:extLst>
              <a:ext uri="{FF2B5EF4-FFF2-40B4-BE49-F238E27FC236}">
                <a16:creationId xmlns:a16="http://schemas.microsoft.com/office/drawing/2014/main" xmlns="" id="{CF5EA17B-CCF8-4C2F-858E-37462C7C87D3}"/>
              </a:ext>
            </a:extLst>
          </p:cNvPr>
          <p:cNvPicPr>
            <a:picLocks noChangeAspect="1"/>
          </p:cNvPicPr>
          <p:nvPr/>
        </p:nvPicPr>
        <p:blipFill>
          <a:blip r:embed="rId3"/>
          <a:stretch>
            <a:fillRect/>
          </a:stretch>
        </p:blipFill>
        <p:spPr>
          <a:xfrm>
            <a:off x="4445000" y="3175000"/>
            <a:ext cx="3979355" cy="1651000"/>
          </a:xfrm>
          <a:prstGeom prst="rect">
            <a:avLst/>
          </a:prstGeom>
        </p:spPr>
      </p:pic>
      <p:pic>
        <p:nvPicPr>
          <p:cNvPr id="6" name="Image 5">
            <a:extLst>
              <a:ext uri="{FF2B5EF4-FFF2-40B4-BE49-F238E27FC236}">
                <a16:creationId xmlns:a16="http://schemas.microsoft.com/office/drawing/2014/main" xmlns="" id="{7E2EF8B9-ED90-40B1-98E6-C89A75E0AC36}"/>
              </a:ext>
            </a:extLst>
          </p:cNvPr>
          <p:cNvPicPr>
            <a:picLocks noChangeAspect="1"/>
          </p:cNvPicPr>
          <p:nvPr/>
        </p:nvPicPr>
        <p:blipFill>
          <a:blip r:embed="rId4"/>
          <a:stretch>
            <a:fillRect/>
          </a:stretch>
        </p:blipFill>
        <p:spPr>
          <a:xfrm>
            <a:off x="4445000" y="5080000"/>
            <a:ext cx="3923310" cy="1651000"/>
          </a:xfrm>
          <a:prstGeom prst="rect">
            <a:avLst/>
          </a:prstGeom>
        </p:spPr>
      </p:pic>
    </p:spTree>
    <p:extLst>
      <p:ext uri="{BB962C8B-B14F-4D97-AF65-F5344CB8AC3E}">
        <p14:creationId xmlns:p14="http://schemas.microsoft.com/office/powerpoint/2010/main" val="130868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99102CFE-E86D-402B-879F-96C331C383A4}"/>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9D6FFEF7-048F-4DBB-BCCF-86EE4A5C3217}"/>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69976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69F31334-1326-4687-B23A-B3C483EADF7D}"/>
              </a:ext>
            </a:extLst>
          </p:cNvPr>
          <p:cNvPicPr>
            <a:picLocks noChangeAspect="1"/>
          </p:cNvPicPr>
          <p:nvPr/>
        </p:nvPicPr>
        <p:blipFill>
          <a:blip r:embed="rId2"/>
          <a:stretch>
            <a:fillRect/>
          </a:stretch>
        </p:blipFill>
        <p:spPr>
          <a:xfrm>
            <a:off x="254000" y="2540000"/>
            <a:ext cx="8636000" cy="3516597"/>
          </a:xfrm>
          <a:prstGeom prst="rect">
            <a:avLst/>
          </a:prstGeom>
        </p:spPr>
      </p:pic>
    </p:spTree>
    <p:extLst>
      <p:ext uri="{BB962C8B-B14F-4D97-AF65-F5344CB8AC3E}">
        <p14:creationId xmlns:p14="http://schemas.microsoft.com/office/powerpoint/2010/main" val="335039011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491</Words>
  <Application>Microsoft Office PowerPoint</Application>
  <PresentationFormat>Affichage à l'écran (4:3)</PresentationFormat>
  <Paragraphs>71</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Sensitivity EURCHF</vt:lpstr>
      <vt:lpstr>MTM Analysis CCY/Volume effect (Table)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696</cp:revision>
  <cp:lastPrinted>2012-02-01T10:00:25Z</cp:lastPrinted>
  <dcterms:created xsi:type="dcterms:W3CDTF">2010-04-23T15:09:35Z</dcterms:created>
  <dcterms:modified xsi:type="dcterms:W3CDTF">2018-10-02T14:57:07Z</dcterms:modified>
</cp:coreProperties>
</file>