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95" r:id="rId8"/>
    <p:sldId id="507" r:id="rId9"/>
    <p:sldId id="506" r:id="rId10"/>
    <p:sldId id="470" r:id="rId11"/>
    <p:sldId id="456" r:id="rId12"/>
    <p:sldId id="497" r:id="rId13"/>
    <p:sldId id="499" r:id="rId14"/>
    <p:sldId id="500" r:id="rId15"/>
    <p:sldId id="501" r:id="rId16"/>
    <p:sldId id="502" r:id="rId17"/>
    <p:sldId id="503" r:id="rId18"/>
    <p:sldId id="504" r:id="rId19"/>
    <p:sldId id="505"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01/11/2018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31/10/2018</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35EC53A-1EB8-49E7-B203-B4505414BCE0}"/>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1703997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CC39C9AB-9162-4C91-8F59-0EB5FF5DC4E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5482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id="{643220D0-D61B-437D-BA15-8112D9ED98E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89B8DBD-8D8D-4A96-9422-D58BA8D6C86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82846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id="{B5675C0A-64FD-426B-A5C9-BFEA5E43DBB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FE325D8-119B-4492-B131-2E2AF5D48F7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8048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id="{3D5322CC-5654-4066-A89A-2FCEADBA12A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728A992-AFE9-459D-BBD0-F5A04D3F4E9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0409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61E4EEC1-F2E5-4B8A-BA4B-D3E90A008A9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83B3A25-0FB6-4B21-8684-A334F93C423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5088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1B75C3EE-215E-4B34-AA20-42CACC84C6B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1821AB8D-9B5B-467A-B4B4-F28AA2EB9F0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2272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EF517389-2329-434F-9B9F-80689D7786B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4DF06D1-FB2E-4B82-932F-11DB111EC89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74413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92160347-CFFD-455E-94F9-3FF9C90464A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CD92576-8461-44E3-B6A8-01248281C8F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09533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26F37832-A014-4E46-B870-06661757592B}"/>
              </a:ext>
            </a:extLst>
          </p:cNvPr>
          <p:cNvPicPr>
            <a:picLocks noChangeAspect="1"/>
          </p:cNvPicPr>
          <p:nvPr/>
        </p:nvPicPr>
        <p:blipFill>
          <a:blip r:embed="rId2"/>
          <a:stretch>
            <a:fillRect/>
          </a:stretch>
        </p:blipFill>
        <p:spPr>
          <a:xfrm>
            <a:off x="127000" y="1524000"/>
            <a:ext cx="8890000" cy="176014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F7F67424-0861-4E9F-BA9B-695E04BC5C4B}"/>
              </a:ext>
            </a:extLst>
          </p:cNvPr>
          <p:cNvPicPr>
            <a:picLocks noChangeAspect="1"/>
          </p:cNvPicPr>
          <p:nvPr/>
        </p:nvPicPr>
        <p:blipFill>
          <a:blip r:embed="rId2"/>
          <a:stretch>
            <a:fillRect/>
          </a:stretch>
        </p:blipFill>
        <p:spPr>
          <a:xfrm>
            <a:off x="127000" y="1524000"/>
            <a:ext cx="8890000" cy="180908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synthesis</a:t>
            </a:r>
            <a:endParaRPr lang="en-US" dirty="0"/>
          </a:p>
        </p:txBody>
      </p:sp>
      <p:pic>
        <p:nvPicPr>
          <p:cNvPr id="3" name="Image 2">
            <a:extLst>
              <a:ext uri="{FF2B5EF4-FFF2-40B4-BE49-F238E27FC236}">
                <a16:creationId xmlns:a16="http://schemas.microsoft.com/office/drawing/2014/main" id="{9D232936-E92E-4EDA-9C29-C92E610C61F5}"/>
              </a:ext>
            </a:extLst>
          </p:cNvPr>
          <p:cNvPicPr>
            <a:picLocks noChangeAspect="1"/>
          </p:cNvPicPr>
          <p:nvPr/>
        </p:nvPicPr>
        <p:blipFill>
          <a:blip r:embed="rId2"/>
          <a:stretch>
            <a:fillRect/>
          </a:stretch>
        </p:blipFill>
        <p:spPr>
          <a:xfrm>
            <a:off x="3711375" y="1524000"/>
            <a:ext cx="1721250" cy="1855934"/>
          </a:xfrm>
          <a:prstGeom prst="rect">
            <a:avLst/>
          </a:prstGeom>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772B431D-9D3A-4382-9326-4DD42F8812E0}"/>
              </a:ext>
            </a:extLst>
          </p:cNvPr>
          <p:cNvPicPr>
            <a:picLocks noChangeAspect="1"/>
          </p:cNvPicPr>
          <p:nvPr/>
        </p:nvPicPr>
        <p:blipFill>
          <a:blip r:embed="rId2"/>
          <a:stretch>
            <a:fillRect/>
          </a:stretch>
        </p:blipFill>
        <p:spPr>
          <a:xfrm>
            <a:off x="4445000" y="1270000"/>
            <a:ext cx="3976804" cy="1651000"/>
          </a:xfrm>
          <a:prstGeom prst="rect">
            <a:avLst/>
          </a:prstGeom>
        </p:spPr>
      </p:pic>
      <p:pic>
        <p:nvPicPr>
          <p:cNvPr id="5" name="Image 4">
            <a:extLst>
              <a:ext uri="{FF2B5EF4-FFF2-40B4-BE49-F238E27FC236}">
                <a16:creationId xmlns:a16="http://schemas.microsoft.com/office/drawing/2014/main" id="{5BFD7319-E56A-4CCC-B6AD-23FFE466881E}"/>
              </a:ext>
            </a:extLst>
          </p:cNvPr>
          <p:cNvPicPr>
            <a:picLocks noChangeAspect="1"/>
          </p:cNvPicPr>
          <p:nvPr/>
        </p:nvPicPr>
        <p:blipFill>
          <a:blip r:embed="rId3"/>
          <a:stretch>
            <a:fillRect/>
          </a:stretch>
        </p:blipFill>
        <p:spPr>
          <a:xfrm>
            <a:off x="4445000" y="3175000"/>
            <a:ext cx="3979355" cy="1651000"/>
          </a:xfrm>
          <a:prstGeom prst="rect">
            <a:avLst/>
          </a:prstGeom>
        </p:spPr>
      </p:pic>
      <p:pic>
        <p:nvPicPr>
          <p:cNvPr id="6" name="Image 5">
            <a:extLst>
              <a:ext uri="{FF2B5EF4-FFF2-40B4-BE49-F238E27FC236}">
                <a16:creationId xmlns:a16="http://schemas.microsoft.com/office/drawing/2014/main" id="{3D562A3C-1C25-46A0-AEC5-D46B6FE9ACB4}"/>
              </a:ext>
            </a:extLst>
          </p:cNvPr>
          <p:cNvPicPr>
            <a:picLocks noChangeAspect="1"/>
          </p:cNvPicPr>
          <p:nvPr/>
        </p:nvPicPr>
        <p:blipFill>
          <a:blip r:embed="rId4"/>
          <a:stretch>
            <a:fillRect/>
          </a:stretch>
        </p:blipFill>
        <p:spPr>
          <a:xfrm>
            <a:off x="4445000" y="5080000"/>
            <a:ext cx="3923310" cy="1651000"/>
          </a:xfrm>
          <a:prstGeom prst="rect">
            <a:avLst/>
          </a:prstGeom>
        </p:spPr>
      </p:pic>
    </p:spTree>
    <p:extLst>
      <p:ext uri="{BB962C8B-B14F-4D97-AF65-F5344CB8AC3E}">
        <p14:creationId xmlns:p14="http://schemas.microsoft.com/office/powerpoint/2010/main" val="2447542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78C3908-10C7-4193-9FD7-0F2ABF44C791}"/>
              </a:ext>
            </a:extLst>
          </p:cNvPr>
          <p:cNvPicPr>
            <a:picLocks noChangeAspect="1"/>
          </p:cNvPicPr>
          <p:nvPr/>
        </p:nvPicPr>
        <p:blipFill>
          <a:blip r:embed="rId2"/>
          <a:stretch>
            <a:fillRect/>
          </a:stretch>
        </p:blipFill>
        <p:spPr>
          <a:xfrm>
            <a:off x="254000" y="1936496"/>
            <a:ext cx="8636000" cy="3516597"/>
          </a:xfrm>
          <a:prstGeom prst="rect">
            <a:avLst/>
          </a:prstGeom>
        </p:spPr>
      </p:pic>
    </p:spTree>
    <p:extLst>
      <p:ext uri="{BB962C8B-B14F-4D97-AF65-F5344CB8AC3E}">
        <p14:creationId xmlns:p14="http://schemas.microsoft.com/office/powerpoint/2010/main" val="42371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505</Words>
  <Application>Microsoft Office PowerPoint</Application>
  <PresentationFormat>Affichage à l'écran (4:3)</PresentationFormat>
  <Paragraphs>70</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20</vt:i4>
      </vt:variant>
    </vt:vector>
  </HeadingPairs>
  <TitlesOfParts>
    <vt:vector size="29"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MTM Analysis CCY/Volume effect (Table)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696</cp:revision>
  <cp:lastPrinted>2012-02-01T10:00:25Z</cp:lastPrinted>
  <dcterms:created xsi:type="dcterms:W3CDTF">2010-04-23T15:09:35Z</dcterms:created>
  <dcterms:modified xsi:type="dcterms:W3CDTF">2018-11-01T14:25:20Z</dcterms:modified>
</cp:coreProperties>
</file>