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95" r:id="rId8"/>
    <p:sldId id="507" r:id="rId9"/>
    <p:sldId id="508" r:id="rId10"/>
    <p:sldId id="506" r:id="rId11"/>
    <p:sldId id="470" r:id="rId12"/>
    <p:sldId id="456" r:id="rId13"/>
    <p:sldId id="497" r:id="rId14"/>
    <p:sldId id="499" r:id="rId15"/>
    <p:sldId id="500" r:id="rId16"/>
    <p:sldId id="501" r:id="rId17"/>
    <p:sldId id="502" r:id="rId18"/>
    <p:sldId id="503" r:id="rId19"/>
    <p:sldId id="504" r:id="rId20"/>
    <p:sldId id="505"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30/11/2018</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D397F027-0FC3-476C-AF29-7FED17E81194}"/>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253820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526F0D63-3E81-4470-80ED-45B24721FF5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2573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C1ADACC0-EBB2-4CD3-8858-5643E846F87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74684D80-B2EC-49D7-A9BB-DBE28985FD2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4180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07EFD93F-27E2-4744-8137-FDE0134082A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5C2BA25E-DB99-4920-B591-6E576C2E557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9622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46F2D88D-E07A-4540-B60A-33F03E7E43A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E319A44E-EA3D-4F30-9246-77374454D6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6439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205F4445-9E47-415F-9AD5-0D9FB012412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7106479F-78EE-44AE-B2C4-53F38B95C71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0840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1B5C8AF6-F307-454E-9ECC-A133963D42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688E17D7-0D81-4591-B1AF-71CC943BACC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2443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3A213F9D-CFF6-4ED4-AEC4-6115AD3C64B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E886F5F1-5AA4-4F2C-971F-C47E114EBC8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0363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AF5810A9-1A0D-449D-8122-4854DC3DCB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FE7B046-5BDD-4ECE-A7B5-B330B71170F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765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CAFB41FD-743A-4D5B-B76C-9AB8B8E61197}"/>
              </a:ext>
            </a:extLst>
          </p:cNvPr>
          <p:cNvPicPr>
            <a:picLocks noChangeAspect="1"/>
          </p:cNvPicPr>
          <p:nvPr/>
        </p:nvPicPr>
        <p:blipFill>
          <a:blip r:embed="rId2"/>
          <a:stretch>
            <a:fillRect/>
          </a:stretch>
        </p:blipFill>
        <p:spPr>
          <a:xfrm>
            <a:off x="127000" y="1524000"/>
            <a:ext cx="8890000" cy="176014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9FAD99EF-470B-483F-BF07-CF421B27AE9A}"/>
              </a:ext>
            </a:extLst>
          </p:cNvPr>
          <p:cNvPicPr>
            <a:picLocks noChangeAspect="1"/>
          </p:cNvPicPr>
          <p:nvPr/>
        </p:nvPicPr>
        <p:blipFill>
          <a:blip r:embed="rId2"/>
          <a:stretch>
            <a:fillRect/>
          </a:stretch>
        </p:blipFill>
        <p:spPr>
          <a:xfrm>
            <a:off x="127000" y="1524000"/>
            <a:ext cx="8890000" cy="180908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synthesis</a:t>
            </a:r>
            <a:endParaRPr lang="en-US" dirty="0"/>
          </a:p>
        </p:txBody>
      </p:sp>
      <p:pic>
        <p:nvPicPr>
          <p:cNvPr id="3" name="Image 2">
            <a:extLst>
              <a:ext uri="{FF2B5EF4-FFF2-40B4-BE49-F238E27FC236}">
                <a16:creationId xmlns:a16="http://schemas.microsoft.com/office/drawing/2014/main" xmlns="" id="{CC0C18C6-829D-4646-B88F-33DE7BDDF653}"/>
              </a:ext>
            </a:extLst>
          </p:cNvPr>
          <p:cNvPicPr>
            <a:picLocks noChangeAspect="1"/>
          </p:cNvPicPr>
          <p:nvPr/>
        </p:nvPicPr>
        <p:blipFill>
          <a:blip r:embed="rId2"/>
          <a:stretch>
            <a:fillRect/>
          </a:stretch>
        </p:blipFill>
        <p:spPr>
          <a:xfrm>
            <a:off x="3711375" y="1524000"/>
            <a:ext cx="1721250" cy="1855934"/>
          </a:xfrm>
          <a:prstGeom prst="rect">
            <a:avLst/>
          </a:prstGeom>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27D19475-48E2-4043-A4A4-3B57F49CD9F5}"/>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xmlns="" id="{283A1319-09AB-47AA-9C98-82F1A2AA1310}"/>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xmlns="" id="{19C8FC5E-F0D4-4DB8-BFA6-9AEB97B9CBDB}"/>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49493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72A5267B-2665-4DD7-8C53-AABC24DE055E}"/>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F922E265-C1B9-45E0-A168-1D0353BEC6AA}"/>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09076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293A7C01-105E-4156-A302-18F3FF169AB0}"/>
              </a:ext>
            </a:extLst>
          </p:cNvPr>
          <p:cNvPicPr>
            <a:picLocks noChangeAspect="1"/>
          </p:cNvPicPr>
          <p:nvPr/>
        </p:nvPicPr>
        <p:blipFill>
          <a:blip r:embed="rId2"/>
          <a:stretch>
            <a:fillRect/>
          </a:stretch>
        </p:blipFill>
        <p:spPr>
          <a:xfrm>
            <a:off x="254000" y="1968500"/>
            <a:ext cx="8636000" cy="3516597"/>
          </a:xfrm>
          <a:prstGeom prst="rect">
            <a:avLst/>
          </a:prstGeom>
        </p:spPr>
      </p:pic>
    </p:spTree>
    <p:extLst>
      <p:ext uri="{BB962C8B-B14F-4D97-AF65-F5344CB8AC3E}">
        <p14:creationId xmlns:p14="http://schemas.microsoft.com/office/powerpoint/2010/main" val="37987367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5667</TotalTime>
  <Words>491</Words>
  <Application>Microsoft Office PowerPoint</Application>
  <PresentationFormat>Affichage à l'écran (4:3)</PresentationFormat>
  <Paragraphs>71</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2018-12-04T09:23:19Z</dcterms:modified>
</cp:coreProperties>
</file>