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95" r:id="rId8"/>
    <p:sldId id="507" r:id="rId9"/>
    <p:sldId id="508" r:id="rId10"/>
    <p:sldId id="506" r:id="rId11"/>
    <p:sldId id="470" r:id="rId12"/>
    <p:sldId id="456" r:id="rId13"/>
    <p:sldId id="497" r:id="rId14"/>
    <p:sldId id="499" r:id="rId15"/>
    <p:sldId id="500" r:id="rId16"/>
    <p:sldId id="501" r:id="rId17"/>
    <p:sldId id="502" r:id="rId18"/>
    <p:sldId id="503" r:id="rId19"/>
    <p:sldId id="504" r:id="rId20"/>
    <p:sldId id="50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9DA1D193-2B4C-4539-864B-E23D0B67C28A}"/>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50191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48E7F43A-E577-4E60-93EC-DF3A7112513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4206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4C056F59-6D37-4067-8998-4B65D0729E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6498B05-34B0-46F1-9F20-51949529B7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818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1F16FFB8-4674-4FD6-A70A-6048474A60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2D713710-6A2E-4B8C-9E8B-5AC057C58A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3775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A7371688-F591-4C17-BBA3-85C61D3007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0FDA7C12-749E-4658-837C-AF6A7C1D05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09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88455B2D-A75F-44CC-B84F-39E27214009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92E8A5F6-A7FB-4C6A-A6B4-C78DE2603F1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800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DAA6BED9-79FA-4225-B577-62341A75148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FDF6A5B-970F-4A74-9D23-BE9339FE79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7782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E3D09FB4-2747-43A3-883B-DA580368D9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1ED6CCC7-9BBA-4631-B2A3-480D847C1FB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3546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9B31AB48-E969-44EB-BC3E-129BC9AF6E6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6C53B0F8-38C4-4346-A32E-2125049E16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8001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47CF1B05-8711-4C5C-8391-264C1A7E42D5}"/>
              </a:ext>
            </a:extLst>
          </p:cNvPr>
          <p:cNvPicPr>
            <a:picLocks noChangeAspect="1"/>
          </p:cNvPicPr>
          <p:nvPr/>
        </p:nvPicPr>
        <p:blipFill>
          <a:blip r:embed="rId2"/>
          <a:stretch>
            <a:fillRect/>
          </a:stretch>
        </p:blipFill>
        <p:spPr>
          <a:xfrm>
            <a:off x="127000" y="1524000"/>
            <a:ext cx="8890000" cy="176014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BC63121C-331D-4E45-A498-9C0BC6774E58}"/>
              </a:ext>
            </a:extLst>
          </p:cNvPr>
          <p:cNvPicPr>
            <a:picLocks noChangeAspect="1"/>
          </p:cNvPicPr>
          <p:nvPr/>
        </p:nvPicPr>
        <p:blipFill>
          <a:blip r:embed="rId2"/>
          <a:stretch>
            <a:fillRect/>
          </a:stretch>
        </p:blipFill>
        <p:spPr>
          <a:xfrm>
            <a:off x="127000" y="1524000"/>
            <a:ext cx="8890000" cy="180908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xmlns="" id="{FCD117AC-CA07-4417-940E-324224DD1F3C}"/>
              </a:ext>
            </a:extLst>
          </p:cNvPr>
          <p:cNvPicPr>
            <a:picLocks noChangeAspect="1"/>
          </p:cNvPicPr>
          <p:nvPr/>
        </p:nvPicPr>
        <p:blipFill>
          <a:blip r:embed="rId2"/>
          <a:stretch>
            <a:fillRect/>
          </a:stretch>
        </p:blipFill>
        <p:spPr>
          <a:xfrm>
            <a:off x="3711375" y="1524000"/>
            <a:ext cx="1721250" cy="1855934"/>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8F522E1D-7050-4F59-9DDA-3C174ED48FB3}"/>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AC91357A-2DB3-4328-B9FC-5C9DFC0CE6E4}"/>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5751568D-1B78-4BB9-B4B3-8C911334C614}"/>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359890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6B3F994A-AB1A-4C3A-A20F-CBECACBC44E6}"/>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C58515BC-10B8-4477-A0F8-C9DED67EF70F}"/>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44485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8F8C4F11-9A3A-4069-A5DB-E8DD5E10116B}"/>
              </a:ext>
            </a:extLst>
          </p:cNvPr>
          <p:cNvPicPr>
            <a:picLocks noChangeAspect="1"/>
          </p:cNvPicPr>
          <p:nvPr/>
        </p:nvPicPr>
        <p:blipFill>
          <a:blip r:embed="rId2"/>
          <a:stretch>
            <a:fillRect/>
          </a:stretch>
        </p:blipFill>
        <p:spPr>
          <a:xfrm>
            <a:off x="254000" y="2082901"/>
            <a:ext cx="8636000" cy="3516597"/>
          </a:xfrm>
          <a:prstGeom prst="rect">
            <a:avLst/>
          </a:prstGeom>
        </p:spPr>
      </p:pic>
    </p:spTree>
    <p:extLst>
      <p:ext uri="{BB962C8B-B14F-4D97-AF65-F5344CB8AC3E}">
        <p14:creationId xmlns:p14="http://schemas.microsoft.com/office/powerpoint/2010/main" val="238597039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491</Words>
  <Application>Microsoft Office PowerPoint</Application>
  <PresentationFormat>Affichage à l'écran (4:3)</PresentationFormat>
  <Paragraphs>71</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2019-01-09T09:49:35Z</dcterms:modified>
</cp:coreProperties>
</file>