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506" r:id="rId10"/>
    <p:sldId id="470" r:id="rId11"/>
    <p:sldId id="456" r:id="rId12"/>
    <p:sldId id="497" r:id="rId13"/>
    <p:sldId id="499" r:id="rId14"/>
    <p:sldId id="500" r:id="rId15"/>
    <p:sldId id="501" r:id="rId16"/>
    <p:sldId id="502" r:id="rId17"/>
    <p:sldId id="503" r:id="rId18"/>
    <p:sldId id="504" r:id="rId19"/>
    <p:sldId id="50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2/5/2019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2/5/2019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2/5/2019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2/5/2019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2/5/2019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2/5/2019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2/5/2019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2/5/2019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2/5/2019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2/5/2019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2E170A9E-94A7-4FC6-A38C-46C6787EF107}"/>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92336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08E46274-FA71-4D5A-B5B2-CB52C60F591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5905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E828DB33-6DCD-4435-ACC4-651EA70655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B655CED-5758-447B-A8B5-E725D4FE92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4660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5F486557-64A4-43A3-8AF8-146EBFB07B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E78FC86-DBC8-491B-B265-A23C08C16A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7228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46BABE18-45CE-4965-9C09-41F25419DC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B6DEB35-4BF6-4442-B937-2C15E0D16F4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3580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E0D2B562-ECEB-45AF-9871-4A35BCB003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697984BE-E784-4A14-A7EA-80B9C09A2F2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6838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3E41D61D-2A6B-4FE5-93F3-7EBA0026A19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440B324-951B-478A-918B-8268E88AEB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5007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CCF03533-A7CF-493E-9EC6-400955D3718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C0B888A-4831-449C-8F58-DE211155F7B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6851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22F54BEA-6267-4FFB-AE5C-903DCD36805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9C445EC-252C-48C9-860F-1A19EC8D370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5351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B57A626C-9BBA-46DF-A86A-DF718612AE61}"/>
              </a:ext>
            </a:extLst>
          </p:cNvPr>
          <p:cNvPicPr>
            <a:picLocks noChangeAspect="1"/>
          </p:cNvPicPr>
          <p:nvPr/>
        </p:nvPicPr>
        <p:blipFill>
          <a:blip r:embed="rId2"/>
          <a:stretch>
            <a:fillRect/>
          </a:stretch>
        </p:blipFill>
        <p:spPr>
          <a:xfrm>
            <a:off x="182812" y="1524000"/>
            <a:ext cx="8778376" cy="174113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F452D5ED-237C-4141-93A4-74F6EB5461C2}"/>
              </a:ext>
            </a:extLst>
          </p:cNvPr>
          <p:cNvPicPr>
            <a:picLocks noChangeAspect="1"/>
          </p:cNvPicPr>
          <p:nvPr/>
        </p:nvPicPr>
        <p:blipFill>
          <a:blip r:embed="rId2"/>
          <a:stretch>
            <a:fillRect/>
          </a:stretch>
        </p:blipFill>
        <p:spPr>
          <a:xfrm>
            <a:off x="182812" y="1524000"/>
            <a:ext cx="8778376" cy="1741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63503AF3-AC3A-4DC6-A405-DC98D8F6E722}"/>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601CEC44-D94A-4E7B-A960-3CED96A342B5}"/>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A665E6B8-42B1-48EE-9401-6D5CCC5BAB5D}"/>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251654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533C47AD-1F36-4B66-9687-8BE91AB5CE4D}"/>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42B5E0F8-E37D-4C52-874D-16BB78B4385F}"/>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30840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AE5616DA-65E5-4FB0-BE36-D4909F90C770}"/>
              </a:ext>
            </a:extLst>
          </p:cNvPr>
          <p:cNvPicPr>
            <a:picLocks noChangeAspect="1"/>
          </p:cNvPicPr>
          <p:nvPr/>
        </p:nvPicPr>
        <p:blipFill>
          <a:blip r:embed="rId2"/>
          <a:stretch>
            <a:fillRect/>
          </a:stretch>
        </p:blipFill>
        <p:spPr>
          <a:xfrm>
            <a:off x="254000" y="2006600"/>
            <a:ext cx="8636000" cy="3516597"/>
          </a:xfrm>
          <a:prstGeom prst="rect">
            <a:avLst/>
          </a:prstGeom>
        </p:spPr>
      </p:pic>
    </p:spTree>
    <p:extLst>
      <p:ext uri="{BB962C8B-B14F-4D97-AF65-F5344CB8AC3E}">
        <p14:creationId xmlns:p14="http://schemas.microsoft.com/office/powerpoint/2010/main" val="10150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488</Words>
  <Application>Microsoft Office PowerPoint</Application>
  <PresentationFormat>Affichage à l'écran (4:3)</PresentationFormat>
  <Paragraphs>70</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2019-02-05T07:44:42Z</dcterms:modified>
</cp:coreProperties>
</file>