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506" r:id="rId10"/>
    <p:sldId id="470" r:id="rId11"/>
    <p:sldId id="456" r:id="rId12"/>
    <p:sldId id="497" r:id="rId13"/>
    <p:sldId id="499" r:id="rId14"/>
    <p:sldId id="500" r:id="rId15"/>
    <p:sldId id="501" r:id="rId16"/>
    <p:sldId id="502" r:id="rId17"/>
    <p:sldId id="503" r:id="rId18"/>
    <p:sldId id="504" r:id="rId19"/>
    <p:sldId id="505"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03/04/2019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4/3/2019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4/3/2019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4/3/2019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4/3/2019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4/3/2019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4/3/2019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4/3/2019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4/3/2019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4/3/2019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4/3/2019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29/03/2019</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22BBD51A-C3BF-4F68-9528-F3A154E16FE0}"/>
              </a:ext>
            </a:extLst>
          </p:cNvPr>
          <p:cNvPicPr>
            <a:picLocks noChangeAspect="1"/>
          </p:cNvPicPr>
          <p:nvPr/>
        </p:nvPicPr>
        <p:blipFill>
          <a:blip r:embed="rId2"/>
          <a:stretch>
            <a:fillRect/>
          </a:stretch>
        </p:blipFill>
        <p:spPr>
          <a:xfrm>
            <a:off x="825500" y="1270000"/>
            <a:ext cx="7430063" cy="5051201"/>
          </a:xfrm>
          <a:prstGeom prst="rect">
            <a:avLst/>
          </a:prstGeom>
        </p:spPr>
      </p:pic>
    </p:spTree>
    <p:extLst>
      <p:ext uri="{BB962C8B-B14F-4D97-AF65-F5344CB8AC3E}">
        <p14:creationId xmlns:p14="http://schemas.microsoft.com/office/powerpoint/2010/main" val="171827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xmlns="" id="{EB918B8D-6582-4D60-AA7E-5C3E3BB0B3D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059840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xmlns="" id="{AB0935D7-0243-450A-95AC-E02550F6ADF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74C57213-D5CB-4702-BA95-B4F0A4DA080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4058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xmlns="" id="{0D868463-D50C-4F3E-9E4C-4547C6D984A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CA9AA0ED-9DEF-4295-926E-8C20D268E74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30129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xmlns="" id="{2CE43A3E-ED1C-48C6-A430-680FB1705F6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A40F2A16-C604-414A-ADFD-C8BE3B4B729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08918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xmlns="" id="{5FDC1AC2-5DF2-45B7-BAF6-70E7E39C289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4D3735DA-22D7-4F4B-96ED-33AACC601EA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45014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xmlns="" id="{E079EFDC-4B61-471C-BB90-AAF45197BC5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5D394DEA-3525-4150-B11F-84F14C27BA0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70000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xmlns="" id="{F0A78176-7745-471E-9AD9-FDFC1D4B749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A31ABF72-0F09-4E6E-A581-275F6C801A4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4032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xmlns="" id="{90A44CED-5686-4AF4-A789-8F0CDE7D5C5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33C55491-6904-48DC-8A70-5CAA3D11D34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19628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B425D755-D23D-4B22-A8A8-C66294D4EB1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8EFF9315-1542-4D5D-B66E-63C8FAE6D7A0}"/>
              </a:ext>
            </a:extLst>
          </p:cNvPr>
          <p:cNvPicPr>
            <a:picLocks noChangeAspect="1"/>
          </p:cNvPicPr>
          <p:nvPr/>
        </p:nvPicPr>
        <p:blipFill>
          <a:blip r:embed="rId2"/>
          <a:stretch>
            <a:fillRect/>
          </a:stretch>
        </p:blipFill>
        <p:spPr>
          <a:xfrm>
            <a:off x="127000" y="1524000"/>
            <a:ext cx="8890000" cy="173678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427D6B47-49DA-4331-AFC5-1DCCB81181FE}"/>
              </a:ext>
            </a:extLst>
          </p:cNvPr>
          <p:cNvPicPr>
            <a:picLocks noChangeAspect="1"/>
          </p:cNvPicPr>
          <p:nvPr/>
        </p:nvPicPr>
        <p:blipFill>
          <a:blip r:embed="rId2"/>
          <a:stretch>
            <a:fillRect/>
          </a:stretch>
        </p:blipFill>
        <p:spPr>
          <a:xfrm>
            <a:off x="149344" y="1524000"/>
            <a:ext cx="8845313" cy="174113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C087EE0B-9B99-4117-912A-0033F4029A2A}"/>
              </a:ext>
            </a:extLst>
          </p:cNvPr>
          <p:cNvPicPr>
            <a:picLocks noChangeAspect="1"/>
          </p:cNvPicPr>
          <p:nvPr/>
        </p:nvPicPr>
        <p:blipFill>
          <a:blip r:embed="rId2"/>
          <a:stretch>
            <a:fillRect/>
          </a:stretch>
        </p:blipFill>
        <p:spPr>
          <a:xfrm>
            <a:off x="4445000" y="1270000"/>
            <a:ext cx="3976804" cy="1651000"/>
          </a:xfrm>
          <a:prstGeom prst="rect">
            <a:avLst/>
          </a:prstGeom>
        </p:spPr>
      </p:pic>
      <p:pic>
        <p:nvPicPr>
          <p:cNvPr id="5" name="Image 4">
            <a:extLst>
              <a:ext uri="{FF2B5EF4-FFF2-40B4-BE49-F238E27FC236}">
                <a16:creationId xmlns:a16="http://schemas.microsoft.com/office/drawing/2014/main" xmlns="" id="{4DFB545F-17E6-406C-9529-10D2003192BB}"/>
              </a:ext>
            </a:extLst>
          </p:cNvPr>
          <p:cNvPicPr>
            <a:picLocks noChangeAspect="1"/>
          </p:cNvPicPr>
          <p:nvPr/>
        </p:nvPicPr>
        <p:blipFill>
          <a:blip r:embed="rId3"/>
          <a:stretch>
            <a:fillRect/>
          </a:stretch>
        </p:blipFill>
        <p:spPr>
          <a:xfrm>
            <a:off x="4445000" y="3175000"/>
            <a:ext cx="3979355" cy="1651000"/>
          </a:xfrm>
          <a:prstGeom prst="rect">
            <a:avLst/>
          </a:prstGeom>
        </p:spPr>
      </p:pic>
      <p:pic>
        <p:nvPicPr>
          <p:cNvPr id="6" name="Image 5">
            <a:extLst>
              <a:ext uri="{FF2B5EF4-FFF2-40B4-BE49-F238E27FC236}">
                <a16:creationId xmlns:a16="http://schemas.microsoft.com/office/drawing/2014/main" xmlns="" id="{F0216D66-2758-4CA1-9389-3FA62BA1F5FF}"/>
              </a:ext>
            </a:extLst>
          </p:cNvPr>
          <p:cNvPicPr>
            <a:picLocks noChangeAspect="1"/>
          </p:cNvPicPr>
          <p:nvPr/>
        </p:nvPicPr>
        <p:blipFill>
          <a:blip r:embed="rId4"/>
          <a:stretch>
            <a:fillRect/>
          </a:stretch>
        </p:blipFill>
        <p:spPr>
          <a:xfrm>
            <a:off x="4445000" y="5080000"/>
            <a:ext cx="3923310" cy="1651000"/>
          </a:xfrm>
          <a:prstGeom prst="rect">
            <a:avLst/>
          </a:prstGeom>
        </p:spPr>
      </p:pic>
    </p:spTree>
    <p:extLst>
      <p:ext uri="{BB962C8B-B14F-4D97-AF65-F5344CB8AC3E}">
        <p14:creationId xmlns:p14="http://schemas.microsoft.com/office/powerpoint/2010/main" val="77171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6DC0215D-C652-4FDB-8DF2-4C456933D8A0}"/>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xmlns="" id="{589EF32F-862B-4BB0-9B49-814D00A1D7F5}"/>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191115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43022032-7C7A-4F20-8C96-3101D1155BD4}"/>
              </a:ext>
            </a:extLst>
          </p:cNvPr>
          <p:cNvPicPr>
            <a:picLocks noChangeAspect="1"/>
          </p:cNvPicPr>
          <p:nvPr/>
        </p:nvPicPr>
        <p:blipFill>
          <a:blip r:embed="rId2"/>
          <a:stretch>
            <a:fillRect/>
          </a:stretch>
        </p:blipFill>
        <p:spPr>
          <a:xfrm>
            <a:off x="254000" y="2082901"/>
            <a:ext cx="8636000" cy="3516597"/>
          </a:xfrm>
          <a:prstGeom prst="rect">
            <a:avLst/>
          </a:prstGeom>
        </p:spPr>
      </p:pic>
    </p:spTree>
    <p:extLst>
      <p:ext uri="{BB962C8B-B14F-4D97-AF65-F5344CB8AC3E}">
        <p14:creationId xmlns:p14="http://schemas.microsoft.com/office/powerpoint/2010/main" val="93959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5667</TotalTime>
  <Words>488</Words>
  <Application>Microsoft Office PowerPoint</Application>
  <PresentationFormat>Affichage à l'écran (4:3)</PresentationFormat>
  <Paragraphs>70</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Inspiration</vt:lpstr>
      <vt:lpstr>1_Inspiration</vt:lpstr>
      <vt:lpstr> Global Hedge Position</vt:lpstr>
      <vt:lpstr>Contents</vt:lpstr>
      <vt:lpstr> </vt:lpstr>
      <vt:lpstr>Hedging Summary</vt:lpstr>
      <vt:lpstr>Hedging Performance</vt:lpstr>
      <vt:lpstr>MTM Analysis CCY/Volume effect (Graph)</vt:lpstr>
      <vt:lpstr>Sensitivity EURCHF</vt:lpstr>
      <vt:lpstr>MTM Analysis CCY/Volume effect (Table)</vt:lpstr>
      <vt:lpstr> </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697</cp:revision>
  <cp:lastPrinted>2012-02-01T10:00:25Z</cp:lastPrinted>
  <dcterms:created xsi:type="dcterms:W3CDTF">2010-04-23T15:09:35Z</dcterms:created>
  <dcterms:modified xsi:type="dcterms:W3CDTF">2019-04-03T12:44:21Z</dcterms:modified>
</cp:coreProperties>
</file>