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506" r:id="rId10"/>
    <p:sldId id="470" r:id="rId11"/>
    <p:sldId id="456" r:id="rId12"/>
    <p:sldId id="497" r:id="rId13"/>
    <p:sldId id="499" r:id="rId14"/>
    <p:sldId id="500" r:id="rId15"/>
    <p:sldId id="501" r:id="rId16"/>
    <p:sldId id="502" r:id="rId17"/>
    <p:sldId id="503" r:id="rId18"/>
    <p:sldId id="504" r:id="rId19"/>
    <p:sldId id="50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77D9069D-F483-4C74-BB31-2C5A38B2A3BC}"/>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21534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FB9DB3BE-1C50-4636-B6AA-D338C4FECCF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3490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342FEA0C-D32F-415D-8C00-E907E327F6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4B09AC4-9CD0-4D1C-BF3F-49061350AAE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7349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EC2461FC-26D6-4164-8CCF-61D36A2086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0DB8331-6166-4835-B629-C3C88C4A5A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0893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0BE9FB0F-BBE4-4FC6-B467-E22E9CD49B0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A524CFC-09CA-4E0E-ADAC-DBFA3F90F9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2901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8578A73A-6634-48A8-A62A-CFBD0FFD534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41EB39C-D8F0-4F1E-A09D-4E7D8450B1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9307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1ABC8B50-710E-44F9-944B-57FD4940FE0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9010F7B-91D8-4A9A-8922-CC2F2F08DF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1098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F234650F-FC9C-455E-BE1C-709A91C954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5FC528B-E8B3-43B8-AAB8-8DA9EE6D42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4278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8B7A8D63-EE56-4DF9-9DED-4F2EE807176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11A0405-F11C-4A78-BF3E-6740F4847E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8380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023ED453-8A15-45D2-BFE8-FD3ACD1A337F}"/>
              </a:ext>
            </a:extLst>
          </p:cNvPr>
          <p:cNvPicPr>
            <a:picLocks noChangeAspect="1"/>
          </p:cNvPicPr>
          <p:nvPr/>
        </p:nvPicPr>
        <p:blipFill>
          <a:blip r:embed="rId2"/>
          <a:stretch>
            <a:fillRect/>
          </a:stretch>
        </p:blipFill>
        <p:spPr>
          <a:xfrm>
            <a:off x="127000" y="1524000"/>
            <a:ext cx="8890000" cy="17367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D3E284B-9580-4676-8F76-8D79D719A4C6}"/>
              </a:ext>
            </a:extLst>
          </p:cNvPr>
          <p:cNvPicPr>
            <a:picLocks noChangeAspect="1"/>
          </p:cNvPicPr>
          <p:nvPr/>
        </p:nvPicPr>
        <p:blipFill>
          <a:blip r:embed="rId2"/>
          <a:stretch>
            <a:fillRect/>
          </a:stretch>
        </p:blipFill>
        <p:spPr>
          <a:xfrm>
            <a:off x="149344" y="1524000"/>
            <a:ext cx="8845313" cy="1741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B5FC8829-C2D2-48A8-8692-29FE7D74019F}"/>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05F39470-0133-47F5-BF52-49F94C80B7D6}"/>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700AEC76-27DA-41EC-896E-0E3CA92DDF67}"/>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204277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4D43BCE6-6C50-4CF2-96DE-1742A2A9FCD8}"/>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9609DB06-0F93-4D51-8A5F-88651B682607}"/>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72274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13E98AB4-73CA-498D-B93D-BBFB9B3FFCC3}"/>
              </a:ext>
            </a:extLst>
          </p:cNvPr>
          <p:cNvPicPr>
            <a:picLocks noChangeAspect="1"/>
          </p:cNvPicPr>
          <p:nvPr/>
        </p:nvPicPr>
        <p:blipFill>
          <a:blip r:embed="rId2"/>
          <a:stretch>
            <a:fillRect/>
          </a:stretch>
        </p:blipFill>
        <p:spPr>
          <a:xfrm>
            <a:off x="254000" y="2082901"/>
            <a:ext cx="8636000" cy="3516597"/>
          </a:xfrm>
          <a:prstGeom prst="rect">
            <a:avLst/>
          </a:prstGeom>
        </p:spPr>
      </p:pic>
    </p:spTree>
    <p:extLst>
      <p:ext uri="{BB962C8B-B14F-4D97-AF65-F5344CB8AC3E}">
        <p14:creationId xmlns:p14="http://schemas.microsoft.com/office/powerpoint/2010/main" val="174356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5668</TotalTime>
  <Words>488</Words>
  <Application>Microsoft Office PowerPoint</Application>
  <PresentationFormat>Affichage à l'écran (4:3)</PresentationFormat>
  <Paragraphs>70</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2019-05-01T15:01:55Z</dcterms:modified>
</cp:coreProperties>
</file>