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E15C7D66-F26D-4087-83F4-FA66B354492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951727F-93DF-4634-8386-E8C127AEC71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2596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90968078-8F29-441D-B134-95C38765C8F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449EAF5-6CA4-4D9C-946F-AB395C4B048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811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C6B22ADE-9A5F-4EA5-8193-B1EE42D32CC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4CDBEA9-38CA-4A42-B75D-990EF3A81C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592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4F05AE42-6D2D-4941-9720-2144B381F76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F291626-F25D-41A0-92A9-65DF978D8DA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5026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447C9B37-A429-4DD3-B3D9-97FD4F5432C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D2615EF-A748-4382-8941-BB9BC11671B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3608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B2E03C11-A760-4254-99C9-C7D2F05F577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38024F4-4487-48A6-8651-54F7418557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283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7712C89-8E54-4324-B135-5C645BC500A1}"/>
              </a:ext>
            </a:extLst>
          </p:cNvPr>
          <p:cNvPicPr>
            <a:picLocks noChangeAspect="1"/>
          </p:cNvPicPr>
          <p:nvPr/>
        </p:nvPicPr>
        <p:blipFill>
          <a:blip r:embed="rId2"/>
          <a:stretch>
            <a:fillRect/>
          </a:stretch>
        </p:blipFill>
        <p:spPr>
          <a:xfrm>
            <a:off x="127000" y="1524000"/>
            <a:ext cx="8890000" cy="17367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D051256-21B6-4B28-B884-C263592667D3}"/>
              </a:ext>
            </a:extLst>
          </p:cNvPr>
          <p:cNvPicPr>
            <a:picLocks noChangeAspect="1"/>
          </p:cNvPicPr>
          <p:nvPr/>
        </p:nvPicPr>
        <p:blipFill>
          <a:blip r:embed="rId2"/>
          <a:stretch>
            <a:fillRect/>
          </a:stretch>
        </p:blipFill>
        <p:spPr>
          <a:xfrm>
            <a:off x="149344" y="1524000"/>
            <a:ext cx="8845313" cy="1741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04D8D6F-E967-4A44-9320-9C9B68156B3E}"/>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171460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9CFDE5A3-D173-4080-943A-CE8CFCAD891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7607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A52B4F9A-20A4-4942-A95D-B951D76F87D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9B41864-7BBE-49D5-8547-FF6398A55C2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857266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482</Words>
  <Application>Microsoft Office PowerPoint</Application>
  <PresentationFormat>Affichage à l'écran (4:3)</PresentationFormat>
  <Paragraphs>66</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694</cp:revision>
  <cp:lastPrinted>2012-02-01T10:00:25Z</cp:lastPrinted>
  <dcterms:created xsi:type="dcterms:W3CDTF">2010-04-23T15:09:35Z</dcterms:created>
  <dcterms:modified xsi:type="dcterms:W3CDTF">2019-06-04T09:51:50Z</dcterms:modified>
</cp:coreProperties>
</file>