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24" d="100"/>
          <a:sy n="124" d="100"/>
        </p:scale>
        <p:origin x="1404"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02/07/2019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28/06/2019</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id="{FA02029A-003D-4473-B6C5-7BC3A84E6B5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AE53DFE5-E1B1-47A5-A566-041DA443A8A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09902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id="{5671BC3D-3632-4BF1-89AD-94C630A9352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C1247F88-D968-4175-B838-0A44566B830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56434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879473BC-D377-43D1-A8EC-0C842148117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926DA7DF-DDB0-43E0-8177-DA4C0989067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2069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BC6A7712-87F4-4F01-8304-0A2B06B1447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9A0BF854-DC20-43DE-AF2B-575DA94FC50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80353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F4433AD3-212F-4021-A242-EC5B21274B8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0B00B921-AD92-4426-B56C-514E1AAF807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7203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DF11ED9D-76BA-43D5-A205-874BAFF9706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9F6DD1BB-705E-4BFD-944E-FBB258EBD01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5317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803FD83-5DA4-440E-916B-F02BC0D1D136}"/>
              </a:ext>
            </a:extLst>
          </p:cNvPr>
          <p:cNvPicPr>
            <a:picLocks noChangeAspect="1"/>
          </p:cNvPicPr>
          <p:nvPr/>
        </p:nvPicPr>
        <p:blipFill>
          <a:blip r:embed="rId2"/>
          <a:stretch>
            <a:fillRect/>
          </a:stretch>
        </p:blipFill>
        <p:spPr>
          <a:xfrm>
            <a:off x="127000" y="1524000"/>
            <a:ext cx="8890000" cy="192764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AE4FFFB-C228-46BB-9149-A69242B72EF3}"/>
              </a:ext>
            </a:extLst>
          </p:cNvPr>
          <p:cNvPicPr>
            <a:picLocks noChangeAspect="1"/>
          </p:cNvPicPr>
          <p:nvPr/>
        </p:nvPicPr>
        <p:blipFill>
          <a:blip r:embed="rId2"/>
          <a:stretch>
            <a:fillRect/>
          </a:stretch>
        </p:blipFill>
        <p:spPr>
          <a:xfrm>
            <a:off x="149344" y="1524000"/>
            <a:ext cx="8845313" cy="174113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DA01AB43-F5D7-4613-BC31-C3B93FB39598}"/>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162843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73AA63E-E0CB-4810-8A44-5D932D462B95}"/>
              </a:ext>
            </a:extLst>
          </p:cNvPr>
          <p:cNvPicPr>
            <a:picLocks noChangeAspect="1"/>
          </p:cNvPicPr>
          <p:nvPr/>
        </p:nvPicPr>
        <p:blipFill>
          <a:blip r:embed="rId2"/>
          <a:stretch>
            <a:fillRect/>
          </a:stretch>
        </p:blipFill>
        <p:spPr>
          <a:xfrm>
            <a:off x="788343" y="1259963"/>
            <a:ext cx="7382896" cy="5029636"/>
          </a:xfrm>
          <a:prstGeom prst="rect">
            <a:avLst/>
          </a:prstGeom>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286718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id="{F4EBD3DC-4078-4EAA-B03A-7C47B4280E7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4FBDAFAC-F1B2-4D93-9DC6-F615C21F143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1440822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5667</TotalTime>
  <Words>482</Words>
  <Application>Microsoft Office PowerPoint</Application>
  <PresentationFormat>Affichage à l'écran (4:3)</PresentationFormat>
  <Paragraphs>66</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MNK</cp:lastModifiedBy>
  <cp:revision>695</cp:revision>
  <cp:lastPrinted>2012-02-01T10:00:25Z</cp:lastPrinted>
  <dcterms:created xsi:type="dcterms:W3CDTF">2010-04-23T15:09:35Z</dcterms:created>
  <dcterms:modified xsi:type="dcterms:W3CDTF">2019-07-02T14:15:29Z</dcterms:modified>
</cp:coreProperties>
</file>