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4" r:id="rId16"/>
    <p:sldId id="505" r:id="rId17"/>
    <p:sldId id="506"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24" d="100"/>
          <a:sy n="124" d="100"/>
        </p:scale>
        <p:origin x="1404"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02/08/2019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8/2/2019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8/2/2019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8/2/2019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8/2/2019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8/2/2019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8/2/2019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8/2/2019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8/2/2019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8/2/2019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8/2/2019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8/2/2019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31/07/2019</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id="{8233B31C-97D4-44A9-B3FC-8E3FF363509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13F05C90-3935-4009-ACCC-E9BAAB808CA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14999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id="{A8E06A9D-E765-4656-9996-EF678D1B11A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DB557322-E70D-4241-B788-660F27737C9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35961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FD6B5F6D-08CB-4857-B007-56D61768629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7B3B39E1-8795-4ECF-A433-8F60A7BC5AC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219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233116CB-A04B-4EF0-AF31-20C1C63E394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0D3FEF7F-68A5-4B8A-9E8B-9355CB543DE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89190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E81C00EF-CDE8-4771-903E-DEB2DAD0CCF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97092C1D-4C00-4B7D-888C-D90B1733F17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7161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F08E0F80-65FD-4F38-B44B-39D25F922AF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F5A3F5BE-7E0E-4F46-AF9D-83EBF529F2D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21885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42E211C2-B430-4B64-90F1-B9FA871F080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0512A47A-AA5B-4AF6-ACEF-ADE5903B26F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6875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B425D755-D23D-4B22-A8A8-C66294D4EB1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2C6133C2-A01D-45E7-A96F-18606EDC870A}"/>
              </a:ext>
            </a:extLst>
          </p:cNvPr>
          <p:cNvPicPr>
            <a:picLocks noChangeAspect="1"/>
          </p:cNvPicPr>
          <p:nvPr/>
        </p:nvPicPr>
        <p:blipFill>
          <a:blip r:embed="rId2"/>
          <a:stretch>
            <a:fillRect/>
          </a:stretch>
        </p:blipFill>
        <p:spPr>
          <a:xfrm>
            <a:off x="127000" y="1524000"/>
            <a:ext cx="8890000" cy="188516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2565C55A-17EC-451D-8F36-CC4141B5B09A}"/>
              </a:ext>
            </a:extLst>
          </p:cNvPr>
          <p:cNvPicPr>
            <a:picLocks noChangeAspect="1"/>
          </p:cNvPicPr>
          <p:nvPr/>
        </p:nvPicPr>
        <p:blipFill>
          <a:blip r:embed="rId2"/>
          <a:stretch>
            <a:fillRect/>
          </a:stretch>
        </p:blipFill>
        <p:spPr>
          <a:xfrm>
            <a:off x="127000" y="1524000"/>
            <a:ext cx="8890000" cy="191327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1AA38412-FCAD-4172-B5F1-C67A133030FF}"/>
              </a:ext>
            </a:extLst>
          </p:cNvPr>
          <p:cNvPicPr>
            <a:picLocks noChangeAspect="1"/>
          </p:cNvPicPr>
          <p:nvPr/>
        </p:nvPicPr>
        <p:blipFill>
          <a:blip r:embed="rId2"/>
          <a:stretch>
            <a:fillRect/>
          </a:stretch>
        </p:blipFill>
        <p:spPr>
          <a:xfrm>
            <a:off x="825500" y="1270000"/>
            <a:ext cx="7430063" cy="5051201"/>
          </a:xfrm>
          <a:prstGeom prst="rect">
            <a:avLst/>
          </a:prstGeom>
        </p:spPr>
      </p:pic>
    </p:spTree>
    <p:extLst>
      <p:ext uri="{BB962C8B-B14F-4D97-AF65-F5344CB8AC3E}">
        <p14:creationId xmlns:p14="http://schemas.microsoft.com/office/powerpoint/2010/main" val="2376602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4" name="Image 3">
            <a:extLst>
              <a:ext uri="{FF2B5EF4-FFF2-40B4-BE49-F238E27FC236}">
                <a16:creationId xmlns:a16="http://schemas.microsoft.com/office/drawing/2014/main" id="{297A92F3-1EAC-4569-998B-2FEDAD34EB17}"/>
              </a:ext>
            </a:extLst>
          </p:cNvPr>
          <p:cNvPicPr>
            <a:picLocks noChangeAspect="1"/>
          </p:cNvPicPr>
          <p:nvPr/>
        </p:nvPicPr>
        <p:blipFill>
          <a:blip r:embed="rId2"/>
          <a:stretch>
            <a:fillRect/>
          </a:stretch>
        </p:blipFill>
        <p:spPr>
          <a:xfrm>
            <a:off x="742239" y="1329119"/>
            <a:ext cx="7382896" cy="5029636"/>
          </a:xfrm>
          <a:prstGeom prst="rect">
            <a:avLst/>
          </a:prstGeom>
        </p:spPr>
      </p:pic>
    </p:spTree>
    <p:extLst>
      <p:ext uri="{BB962C8B-B14F-4D97-AF65-F5344CB8AC3E}">
        <p14:creationId xmlns:p14="http://schemas.microsoft.com/office/powerpoint/2010/main" val="658909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id="{28CC199F-D2CD-4564-8BB3-1023CD5F8BF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81051B0E-99E1-4613-AC17-1381EA49D91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276070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5668</TotalTime>
  <Words>485</Words>
  <Application>Microsoft Office PowerPoint</Application>
  <PresentationFormat>Affichage à l'écran (4:3)</PresentationFormat>
  <Paragraphs>67</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- 2013</vt:lpstr>
      <vt:lpstr>EURCHF - 2014</vt:lpstr>
      <vt:lpstr>EURCHF - 2015</vt:lpstr>
      <vt:lpstr>EURCHF - 2016</vt:lpstr>
      <vt:lpstr>EURCHF - 2017</vt:lpstr>
      <vt:lpstr>EURCHF - 2018</vt:lpstr>
      <vt:lpstr>EURCHF - 2019</vt:lpstr>
      <vt:lpstr>EURCHF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MNK</cp:lastModifiedBy>
  <cp:revision>695</cp:revision>
  <cp:lastPrinted>2012-02-01T10:00:25Z</cp:lastPrinted>
  <dcterms:created xsi:type="dcterms:W3CDTF">2010-04-23T15:09:35Z</dcterms:created>
  <dcterms:modified xsi:type="dcterms:W3CDTF">2019-08-02T14:26:52Z</dcterms:modified>
</cp:coreProperties>
</file>