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19/09/2019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9/19/2019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9/19/2019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9/19/2019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9/19/2019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9/19/2019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9/19/2019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9/19/2019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9/19/2019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9/19/2019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9/19/2019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30/08/2019</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id="{6957B469-C78E-4A50-ADB0-E0874F5ED55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669996F-3EC2-4979-892E-D6999D37E8D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141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id="{7D787532-1E4A-4CA6-A176-FAE73590A95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F2435F7D-524C-4A50-979E-068AFCFFD9A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7132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33186248-2745-47DB-A086-12B420F0CC9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F471EEFB-3057-4081-834A-B1D2323DEFC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09401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14D8D956-B1F9-4751-8971-B747053256F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35B4C92-72A9-4BC6-A7A4-20E1A8185F1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16777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CB238D33-2AB8-42D8-9202-8A3456547B7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23CFBAB5-A26B-4A5F-A8AA-284253BAFB5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4048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EFEBB5BE-97C2-4BA2-9863-E55787F40DC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4C8CCD3-CA45-4701-91B6-24F86AF4891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6949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3915B359-ABA5-47F1-A0DD-C0351130C3A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180F7F2F-433C-42E2-84FD-061A8612D99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7216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9076AB9-137C-489C-A5C1-F6AB80C21BD0}"/>
              </a:ext>
            </a:extLst>
          </p:cNvPr>
          <p:cNvPicPr>
            <a:picLocks noChangeAspect="1"/>
          </p:cNvPicPr>
          <p:nvPr/>
        </p:nvPicPr>
        <p:blipFill>
          <a:blip r:embed="rId2"/>
          <a:stretch>
            <a:fillRect/>
          </a:stretch>
        </p:blipFill>
        <p:spPr>
          <a:xfrm>
            <a:off x="127000" y="1524000"/>
            <a:ext cx="8890000" cy="188516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92A7142-838F-4457-AAB1-C242EC0E0BB6}"/>
              </a:ext>
            </a:extLst>
          </p:cNvPr>
          <p:cNvPicPr>
            <a:picLocks noChangeAspect="1"/>
          </p:cNvPicPr>
          <p:nvPr/>
        </p:nvPicPr>
        <p:blipFill>
          <a:blip r:embed="rId2"/>
          <a:stretch>
            <a:fillRect/>
          </a:stretch>
        </p:blipFill>
        <p:spPr>
          <a:xfrm>
            <a:off x="127000" y="1524000"/>
            <a:ext cx="8890000" cy="191327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655D57A-4B6C-45B9-B1C6-DC605AB7B509}"/>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421328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077B6965-0710-440E-85CC-8D622767B5A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5558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id="{4A1D5DCE-AA79-4A26-B392-E94E43BC47C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75549D16-33BD-4DA4-A4DB-B39B006D184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626662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485</Words>
  <Application>Microsoft Office PowerPoint</Application>
  <PresentationFormat>Affichage à l'écran (4:3)</PresentationFormat>
  <Paragraphs>67</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EURCHF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694</cp:revision>
  <cp:lastPrinted>2012-02-01T10:00:25Z</cp:lastPrinted>
  <dcterms:created xsi:type="dcterms:W3CDTF">2010-04-23T15:09:35Z</dcterms:created>
  <dcterms:modified xsi:type="dcterms:W3CDTF">2019-09-19T11:57:32Z</dcterms:modified>
</cp:coreProperties>
</file>