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1"/>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409" r:id="rId19"/>
    <p:sldId id="410" r:id="rId20"/>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03/10/2019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102101" y="2295525"/>
            <a:ext cx="165893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10/3/2019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10/3/2019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10/3/2019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10/3/2019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10/3/2019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10/3/2019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pic>
        <p:nvPicPr>
          <p:cNvPr id="10" name="Picture 13" descr="http://images1.just-landed.com/directory_images/Switzerland/3/ITX-75858-8279/photo/listing_square_131046544533763264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0050" y="1588"/>
            <a:ext cx="9826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10/3/2019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10/3/2019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10/3/2019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10/3/2019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10/3/2019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10/3/2019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10/3/2019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10/3/2019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30/09/2019</a:t>
            </a:r>
          </a:p>
        </p:txBody>
      </p:sp>
      <p:sp>
        <p:nvSpPr>
          <p:cNvPr id="6"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Suisse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- 2014</a:t>
            </a:r>
          </a:p>
        </p:txBody>
      </p:sp>
      <p:pic>
        <p:nvPicPr>
          <p:cNvPr id="3" name="EURCHF_ImageALLOC">
            <a:extLst>
              <a:ext uri="{FF2B5EF4-FFF2-40B4-BE49-F238E27FC236}">
                <a16:creationId xmlns:a16="http://schemas.microsoft.com/office/drawing/2014/main" id="{7C93C938-5078-4DD6-A352-DBC83B17F13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AB9027B-3C6B-4D00-B0F3-6D0944AEAE5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600546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- 2015</a:t>
            </a:r>
          </a:p>
        </p:txBody>
      </p:sp>
      <p:pic>
        <p:nvPicPr>
          <p:cNvPr id="3" name="EURCHF_ImageALLOC">
            <a:extLst>
              <a:ext uri="{FF2B5EF4-FFF2-40B4-BE49-F238E27FC236}">
                <a16:creationId xmlns:a16="http://schemas.microsoft.com/office/drawing/2014/main" id="{019E2027-D477-4527-BA3E-CFD2B575FE6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8A67928D-2F05-4FCF-9132-EA298CDBA77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3657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- 2016</a:t>
            </a:r>
          </a:p>
        </p:txBody>
      </p:sp>
      <p:pic>
        <p:nvPicPr>
          <p:cNvPr id="3" name="EURCHF_ImageALLOC">
            <a:extLst>
              <a:ext uri="{FF2B5EF4-FFF2-40B4-BE49-F238E27FC236}">
                <a16:creationId xmlns:a16="http://schemas.microsoft.com/office/drawing/2014/main" id="{513D2F3E-8C86-40F0-AD0A-8C58E62119A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2B2F4F21-59D7-4269-9B6A-D1B82CCD8DA1}"/>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81670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- 2017</a:t>
            </a:r>
          </a:p>
        </p:txBody>
      </p:sp>
      <p:pic>
        <p:nvPicPr>
          <p:cNvPr id="3" name="EURCHF_ImageALLOC">
            <a:extLst>
              <a:ext uri="{FF2B5EF4-FFF2-40B4-BE49-F238E27FC236}">
                <a16:creationId xmlns:a16="http://schemas.microsoft.com/office/drawing/2014/main" id="{42F72CF2-FE73-4AD3-B97F-A48F3CD4F5E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6DE00984-22EF-4155-A014-161E5B60368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6844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- 2018</a:t>
            </a:r>
          </a:p>
        </p:txBody>
      </p:sp>
      <p:pic>
        <p:nvPicPr>
          <p:cNvPr id="3" name="EURCHF_ImageALLOC">
            <a:extLst>
              <a:ext uri="{FF2B5EF4-FFF2-40B4-BE49-F238E27FC236}">
                <a16:creationId xmlns:a16="http://schemas.microsoft.com/office/drawing/2014/main" id="{B7222420-97C5-4CED-9744-81FBDF161D4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BEB289D3-C9C5-4F52-8EBE-7C360ADCB38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891327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- 2019</a:t>
            </a:r>
          </a:p>
        </p:txBody>
      </p:sp>
      <p:pic>
        <p:nvPicPr>
          <p:cNvPr id="3" name="EURCHF_ImageALLOC">
            <a:extLst>
              <a:ext uri="{FF2B5EF4-FFF2-40B4-BE49-F238E27FC236}">
                <a16:creationId xmlns:a16="http://schemas.microsoft.com/office/drawing/2014/main" id="{C5F6D06B-07F2-40FE-B4DA-5BFAC5E46B9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345158A-8970-4BDD-BAA9-ABDD65A43D9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31437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39065467-238C-497F-9B63-C5A5282E2A4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96E2BC3E-B49F-43E7-BD80-FC64859561A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65577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B425D755-D23D-4B22-A8A8-C66294D4EB1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9632F25-AF1C-4EDB-884E-792B1DB34688}"/>
              </a:ext>
            </a:extLst>
          </p:cNvPr>
          <p:cNvPicPr>
            <a:picLocks noChangeAspect="1"/>
          </p:cNvPicPr>
          <p:nvPr/>
        </p:nvPicPr>
        <p:blipFill>
          <a:blip r:embed="rId2"/>
          <a:stretch>
            <a:fillRect/>
          </a:stretch>
        </p:blipFill>
        <p:spPr>
          <a:xfrm>
            <a:off x="127000" y="1524000"/>
            <a:ext cx="8890000" cy="188516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C82F25C5-339B-4B83-AC24-865D57818D05}"/>
              </a:ext>
            </a:extLst>
          </p:cNvPr>
          <p:cNvPicPr>
            <a:picLocks noChangeAspect="1"/>
          </p:cNvPicPr>
          <p:nvPr/>
        </p:nvPicPr>
        <p:blipFill>
          <a:blip r:embed="rId2"/>
          <a:stretch>
            <a:fillRect/>
          </a:stretch>
        </p:blipFill>
        <p:spPr>
          <a:xfrm>
            <a:off x="127000" y="1524000"/>
            <a:ext cx="8890000" cy="1913272"/>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9C7D6DA3-2187-4E0F-AF39-A3363A9B2CDD}"/>
              </a:ext>
            </a:extLst>
          </p:cNvPr>
          <p:cNvPicPr>
            <a:picLocks noChangeAspect="1"/>
          </p:cNvPicPr>
          <p:nvPr/>
        </p:nvPicPr>
        <p:blipFill>
          <a:blip r:embed="rId2"/>
          <a:stretch>
            <a:fillRect/>
          </a:stretch>
        </p:blipFill>
        <p:spPr>
          <a:xfrm>
            <a:off x="825500" y="1270000"/>
            <a:ext cx="7430063" cy="5051201"/>
          </a:xfrm>
          <a:prstGeom prst="rect">
            <a:avLst/>
          </a:prstGeom>
        </p:spPr>
      </p:pic>
    </p:spTree>
    <p:extLst>
      <p:ext uri="{BB962C8B-B14F-4D97-AF65-F5344CB8AC3E}">
        <p14:creationId xmlns:p14="http://schemas.microsoft.com/office/powerpoint/2010/main" val="2313346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EURCHF_ImageSynthesisMIN">
            <a:extLst>
              <a:ext uri="{FF2B5EF4-FFF2-40B4-BE49-F238E27FC236}">
                <a16:creationId xmlns:a16="http://schemas.microsoft.com/office/drawing/2014/main" id="{9D40796D-D66A-4BFD-A6D4-557B7173F45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355223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- 2013</a:t>
            </a:r>
          </a:p>
        </p:txBody>
      </p:sp>
      <p:pic>
        <p:nvPicPr>
          <p:cNvPr id="3" name="EURCHF_ImageALLOC">
            <a:extLst>
              <a:ext uri="{FF2B5EF4-FFF2-40B4-BE49-F238E27FC236}">
                <a16:creationId xmlns:a16="http://schemas.microsoft.com/office/drawing/2014/main" id="{89EBC3F3-B603-4E12-8E13-BDCDAEECE4D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CHF_ImageBLEND">
            <a:extLst>
              <a:ext uri="{FF2B5EF4-FFF2-40B4-BE49-F238E27FC236}">
                <a16:creationId xmlns:a16="http://schemas.microsoft.com/office/drawing/2014/main" id="{5CA693EF-A431-4BE0-980D-2522E2362BD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2765092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5666</TotalTime>
  <Words>485</Words>
  <Application>Microsoft Office PowerPoint</Application>
  <PresentationFormat>Affichage à l'écran (4:3)</PresentationFormat>
  <Paragraphs>67</Paragraphs>
  <Slides>18</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18</vt:i4>
      </vt:variant>
    </vt:vector>
  </HeadingPairs>
  <TitlesOfParts>
    <vt:vector size="25"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- 2013</vt:lpstr>
      <vt:lpstr>EURCHF - 2014</vt:lpstr>
      <vt:lpstr>EURCHF - 2015</vt:lpstr>
      <vt:lpstr>EURCHF - 2016</vt:lpstr>
      <vt:lpstr>EURCHF - 2017</vt:lpstr>
      <vt:lpstr>EURCHF - 2018</vt:lpstr>
      <vt:lpstr>EURCHF - 2019</vt:lpstr>
      <vt:lpstr>EURCHF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694</cp:revision>
  <cp:lastPrinted>2012-02-01T10:00:25Z</cp:lastPrinted>
  <dcterms:created xsi:type="dcterms:W3CDTF">2010-04-23T15:09:35Z</dcterms:created>
  <dcterms:modified xsi:type="dcterms:W3CDTF">2019-10-03T11:37:57Z</dcterms:modified>
</cp:coreProperties>
</file>