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9DDAEC22-801F-4DD3-A482-55A5402BC92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68396D1C-637A-45B9-BF1A-DB822DCF564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4668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0FDF448F-5F84-4C55-BBE5-4A4A6C509B4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C7321936-394B-48E4-80C7-1355F8DBED4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6066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FBE3F16C-FB86-4903-9748-DD9C46AB02D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5ED39AC5-75E3-450E-A5CD-D45182BAE0F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5945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61A88789-DA73-4C0D-8F4C-69CB76A6F1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63A5D6ED-E9F5-4208-9689-4F8AFE4BAC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8212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47817A95-116F-4B77-97CE-F9BBF509F04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6F328FE-96FE-4544-B2AC-906CFCFFD33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7731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1065D282-D701-42B0-84C6-F324D632A4C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5F3DEA55-3084-4B93-A530-50A4AD0F0F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5779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xmlns="" id="{CD0381D3-EB06-4971-9D5D-6F9A6BC0428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DE5AC66-A11C-4DDE-BFA1-14D97871CF0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970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B7010185-2895-47E0-A491-707AC82932EB}"/>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520BC1B8-4A21-4474-84D6-CFF97691D9AD}"/>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960B81E6-4313-4443-A5B7-F93B2689880A}"/>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253858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1376" cy="517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157254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CBE61B51-F555-4EF9-A6DA-1F61EB9A1AB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0E29806B-4ACC-4873-AA50-84A6C978DCB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455637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5668</TotalTime>
  <Words>473</Words>
  <Application>Microsoft Office PowerPoint</Application>
  <PresentationFormat>Affichage à l'écran (4:3)</PresentationFormat>
  <Paragraphs>67</Paragraphs>
  <Slides>18</Slides>
  <Notes>0</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695</cp:revision>
  <cp:lastPrinted>2012-02-01T10:00:25Z</cp:lastPrinted>
  <dcterms:created xsi:type="dcterms:W3CDTF">2010-04-23T15:09:35Z</dcterms:created>
  <dcterms:modified xsi:type="dcterms:W3CDTF">2019-11-01T14:32:59Z</dcterms:modified>
</cp:coreProperties>
</file>