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29/11/2019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D525596C-5ECC-4639-96F8-F702F39AC5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30AABD9-FBE7-4B89-8683-710DC9B99B6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0661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37A96B36-F8B3-4BCA-B419-F32C8A12B34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2BE66FB-BA1B-4544-A2B7-DB59090422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1608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CE65FCA5-E94A-42BD-B99A-8F8C38A93B3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22628043-075C-48F9-A5C5-382C19E0C92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306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BC3BAAAA-F98C-4A01-8723-FA9360C4FD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F4140D57-0E40-4C41-9F1D-BE8EE95AF7C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6047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22C3631F-447F-4CBD-8D59-775B387988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B2D8AB0A-5990-47E6-9C70-469F3917397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4672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79652B90-0683-4730-9758-FC59609E0FB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EA3987F-7E97-446B-9535-5B773DB264C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695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496CEC3E-0E97-4C6D-9F09-3C0FFF4056D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B3BDDAF2-2A5A-41B4-839E-F1B91BAFDF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659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xmlns="" id="{AF050D86-DCD0-4292-96C0-5ABD81D2E07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2DD801F1-08B2-45B8-BB0B-5CDA3571A08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459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373A25C3-DB75-43CA-AE3D-A2B95B0CB200}"/>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84B090A9-DC4A-4BD5-9F96-78AD785243C5}"/>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9527B795-1DBE-4E5E-AD63-112CAD9E6996}"/>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197700B8-19EA-4073-A078-38DEFBB024C1}"/>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02351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F5571941-B60F-46A6-9498-C1CD69F1BC92}"/>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323376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32080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4127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475</Words>
  <Application>Microsoft Office PowerPoint</Application>
  <PresentationFormat>Affichage à l'écran (4:3)</PresentationFormat>
  <Paragraphs>68</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2019-12-04T10:12:59Z</dcterms:modified>
</cp:coreProperties>
</file>