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507" r:id="rId9"/>
    <p:sldId id="456" r:id="rId10"/>
    <p:sldId id="497" r:id="rId11"/>
    <p:sldId id="499" r:id="rId12"/>
    <p:sldId id="500" r:id="rId13"/>
    <p:sldId id="501" r:id="rId14"/>
    <p:sldId id="502" r:id="rId15"/>
    <p:sldId id="503" r:id="rId16"/>
    <p:sldId id="504" r:id="rId17"/>
    <p:sldId id="505" r:id="rId18"/>
    <p:sldId id="506"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4" d="100"/>
          <a:sy n="124" d="100"/>
        </p:scale>
        <p:origin x="140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10/01/2020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1/10/2020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1/10/2020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1/10/2020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1/10/2020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1/10/2020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1/10/2020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1/10/2020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1/10/2020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1/10/2020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1/10/2020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8E1F0C75-FF1C-4302-9124-47BFB520365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C9333D7-D157-46F4-88FA-559D4AA0A7C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0298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01401B83-C897-4A0B-9FAB-614EBC62354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E25252D8-0C00-4BD3-90C2-534F620B500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0865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11E11600-8ABC-4615-8CB0-4C035B64936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BA2441A8-7477-44B1-AC82-7AA03D84D0D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6764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D31161C5-FA1A-46FC-8DB7-775010189FF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80D8DACF-D84E-47DF-9185-0B7265A5C38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2585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254347B9-1ECA-414B-8D3C-05370F54077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F0AA0BD2-BFE4-40BF-A8E5-28424404FF7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9672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9139E3B6-6E24-41C6-9891-8F797B8A2E2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81B49033-044A-4C95-BEF7-B15C58480C6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3059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3B77D29F-F616-4D4C-8B7B-81A690E1922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AD32BA1-87A3-47B2-B76D-2D101FD98F2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4597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28F1D419-416E-4466-A7D2-48B972C3DEC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4D3B7ED-E7A1-47D5-92ED-E37E142FBE5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3938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DFEB62A-16DA-48C1-B906-98B6AC54B7B1}"/>
              </a:ext>
            </a:extLst>
          </p:cNvPr>
          <p:cNvPicPr>
            <a:picLocks noChangeAspect="1"/>
          </p:cNvPicPr>
          <p:nvPr/>
        </p:nvPicPr>
        <p:blipFill>
          <a:blip r:embed="rId2"/>
          <a:stretch>
            <a:fillRect/>
          </a:stretch>
        </p:blipFill>
        <p:spPr>
          <a:xfrm>
            <a:off x="127000" y="1524000"/>
            <a:ext cx="8890000" cy="188516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122D590-7B0D-4E95-B139-97E5A1D72FCE}"/>
              </a:ext>
            </a:extLst>
          </p:cNvPr>
          <p:cNvPicPr>
            <a:picLocks noChangeAspect="1"/>
          </p:cNvPicPr>
          <p:nvPr/>
        </p:nvPicPr>
        <p:blipFill>
          <a:blip r:embed="rId2"/>
          <a:stretch>
            <a:fillRect/>
          </a:stretch>
        </p:blipFill>
        <p:spPr>
          <a:xfrm>
            <a:off x="127000" y="1524000"/>
            <a:ext cx="8890000" cy="191327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067FB41-4713-466C-9B30-C37D792F418A}"/>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id="{82E52167-6AD0-4295-9AB2-18C571030606}"/>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79157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0C9FBD7-C2A6-4CF4-9F3F-623463233EC8}"/>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212738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4" name="Image 3">
            <a:extLst>
              <a:ext uri="{FF2B5EF4-FFF2-40B4-BE49-F238E27FC236}">
                <a16:creationId xmlns:a16="http://schemas.microsoft.com/office/drawing/2014/main" id="{4D30E364-0B2D-4CBD-A760-4148BAA079A0}"/>
              </a:ext>
            </a:extLst>
          </p:cNvPr>
          <p:cNvPicPr>
            <a:picLocks noChangeAspect="1"/>
          </p:cNvPicPr>
          <p:nvPr/>
        </p:nvPicPr>
        <p:blipFill>
          <a:blip r:embed="rId2"/>
          <a:stretch>
            <a:fillRect/>
          </a:stretch>
        </p:blipFill>
        <p:spPr>
          <a:xfrm>
            <a:off x="918972" y="1344488"/>
            <a:ext cx="7382896" cy="5029636"/>
          </a:xfrm>
          <a:prstGeom prst="rect">
            <a:avLst/>
          </a:prstGeom>
        </p:spPr>
      </p:pic>
    </p:spTree>
    <p:extLst>
      <p:ext uri="{BB962C8B-B14F-4D97-AF65-F5344CB8AC3E}">
        <p14:creationId xmlns:p14="http://schemas.microsoft.com/office/powerpoint/2010/main" val="105290139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632</Words>
  <Application>Microsoft Office PowerPoint</Application>
  <PresentationFormat>Affichage à l'écran (4:3)</PresentationFormat>
  <Paragraphs>68</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Sensitivity EURCHF</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EURCHF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MNK</cp:lastModifiedBy>
  <cp:revision>696</cp:revision>
  <cp:lastPrinted>2012-02-01T10:00:25Z</cp:lastPrinted>
  <dcterms:created xsi:type="dcterms:W3CDTF">2010-04-23T15:09:35Z</dcterms:created>
  <dcterms:modified xsi:type="dcterms:W3CDTF">2020-01-10T08:59:45Z</dcterms:modified>
</cp:coreProperties>
</file>