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72ED3916-DD82-40D8-9415-CB7F88A9DA7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39900026-8094-48E6-94D3-D4C2F959EDD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1854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5B7F7C64-1362-4640-BD6B-E5A1E79CCD7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7FD8476A-FEBD-4378-AABB-D04B2C17A5D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2524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C4600977-9FB1-464B-AA2F-A256E398CE2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BFCD19A6-33C2-471F-BFD1-C0D77525E5E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1689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8BE5F6DA-652E-4F07-B048-848837BB8B3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A9A3C281-2232-46AB-A850-4FFE11E4FE3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684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EFD1324A-D056-4CC5-9FF4-60C625ECD0A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35AA57B5-0F05-4A7B-83CC-B1C5D98CFC7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6421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20D8C20E-F465-43D1-AC03-9EA509F01F2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8A699EA6-DF20-4494-99B5-A8E1EE531CA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3094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6D802AC5-C7B6-4BAB-82C3-10B5D3D8EEC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8E2A919B-326F-4E94-839A-338C345E7C7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6023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0CAA792-643C-40D7-834E-FA263C46CEC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6F9CB88D-1177-4A0D-9013-A6CAB949760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115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EF84133-49D7-45E4-AB26-E625BDD7E9E4}"/>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15F6180-665D-49A5-BB8D-CC613C654325}"/>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0AA45DD-87DC-4E64-BE5A-FE1512ED45F2}"/>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90EFE268-8CF8-4177-93EA-B64D3CE2F97A}"/>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110499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A2FE98E-7B88-41B4-B421-EABB428DF9D9}"/>
              </a:ext>
            </a:extLst>
          </p:cNvPr>
          <p:cNvPicPr>
            <a:picLocks noChangeAspect="1"/>
          </p:cNvPicPr>
          <p:nvPr/>
        </p:nvPicPr>
        <p:blipFill>
          <a:blip r:embed="rId2"/>
          <a:stretch>
            <a:fillRect/>
          </a:stretch>
        </p:blipFill>
        <p:spPr>
          <a:xfrm>
            <a:off x="825500" y="1270000"/>
            <a:ext cx="7400925" cy="5029200"/>
          </a:xfrm>
          <a:prstGeom prst="rect">
            <a:avLst/>
          </a:prstGeom>
        </p:spPr>
      </p:pic>
    </p:spTree>
    <p:extLst>
      <p:ext uri="{BB962C8B-B14F-4D97-AF65-F5344CB8AC3E}">
        <p14:creationId xmlns:p14="http://schemas.microsoft.com/office/powerpoint/2010/main" val="230080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8567903-2289-4229-834A-CF1296A51BB6}"/>
              </a:ext>
            </a:extLst>
          </p:cNvPr>
          <p:cNvPicPr>
            <a:picLocks noChangeAspect="1"/>
          </p:cNvPicPr>
          <p:nvPr/>
        </p:nvPicPr>
        <p:blipFill>
          <a:blip r:embed="rId2"/>
          <a:stretch>
            <a:fillRect/>
          </a:stretch>
        </p:blipFill>
        <p:spPr>
          <a:xfrm>
            <a:off x="825500" y="1270000"/>
            <a:ext cx="7372350" cy="5019675"/>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118259855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632</Words>
  <Application>Microsoft Office PowerPoint</Application>
  <PresentationFormat>Affichage à l'écran (4:3)</PresentationFormat>
  <Paragraphs>68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696</cp:revision>
  <cp:lastPrinted>2012-02-01T10:00:25Z</cp:lastPrinted>
  <dcterms:created xsi:type="dcterms:W3CDTF">2010-04-23T15:09:35Z</dcterms:created>
  <dcterms:modified xsi:type="dcterms:W3CDTF">2020-03-02T16:24:33Z</dcterms:modified>
</cp:coreProperties>
</file>