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507" r:id="rId9"/>
    <p:sldId id="456" r:id="rId10"/>
    <p:sldId id="497" r:id="rId11"/>
    <p:sldId id="499" r:id="rId12"/>
    <p:sldId id="500" r:id="rId13"/>
    <p:sldId id="501" r:id="rId14"/>
    <p:sldId id="502" r:id="rId15"/>
    <p:sldId id="503" r:id="rId16"/>
    <p:sldId id="504" r:id="rId17"/>
    <p:sldId id="505" r:id="rId18"/>
    <p:sldId id="506"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24E3B76E-4D5D-4FEF-8C9C-CE2F0A76536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70E92554-EC6B-40D5-AF01-B9B89ED1341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23860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2226A3F8-ED1B-4BCA-A033-5B6D6222ADE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7CCC3A63-E7CC-493F-B936-AE3EF7BAB12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68153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CC0151F4-FC5C-4A3F-A19E-821F2DF345C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D63D7782-10DD-4D85-B5B7-0FA5C36C75E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0173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BA225C20-D096-44EA-A2D7-BE11B4E8163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53D29FA7-927B-4A91-B9DF-7A9F9162CC9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99498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E99E806B-B753-41C6-B293-C89BE0F3B73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983CE3E4-9824-4201-A412-5F1F07931C2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36436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1FA5B033-7F22-44D4-95D6-47C0F68CA2B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B78C6693-D2E9-4D89-9AA3-709AD8B0A65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93084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7EE4336D-E9FE-4316-9E90-9C8354D7CCF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18F00657-C41D-49AE-83E5-19B73372924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4941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B4B83172-5C7A-414E-A9BD-EEA90723210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E8509EEF-FCAC-413F-9280-868240E6BB76}"/>
              </a:ext>
            </a:extLst>
          </p:cNvPr>
          <p:cNvPicPr>
            <a:picLocks noChangeAspect="1"/>
          </p:cNvPicPr>
          <p:nvPr/>
        </p:nvPicPr>
        <p:blipFill>
          <a:blip r:embed="rId3"/>
          <a:stretch>
            <a:fillRect/>
          </a:stretch>
        </p:blipFill>
        <p:spPr>
          <a:xfrm>
            <a:off x="4749800" y="2349501"/>
            <a:ext cx="4200508" cy="3562350"/>
          </a:xfrm>
          <a:prstGeom prst="rect">
            <a:avLst/>
          </a:prstGeom>
        </p:spPr>
      </p:pic>
    </p:spTree>
    <p:extLst>
      <p:ext uri="{BB962C8B-B14F-4D97-AF65-F5344CB8AC3E}">
        <p14:creationId xmlns:p14="http://schemas.microsoft.com/office/powerpoint/2010/main" val="245716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D457AB8-6099-4593-8937-CB57F2089142}"/>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67CDEFE-41F8-41A2-AE49-FD41D22BD612}"/>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774EAEE-286C-4D4B-A299-2409C9D4AFDB}"/>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851F3DDD-AC63-4C45-9DD9-AB7FFB65DC49}"/>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148034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5DB83FA-3A5A-4CD3-B541-B4021B405D1B}"/>
              </a:ext>
            </a:extLst>
          </p:cNvPr>
          <p:cNvPicPr>
            <a:picLocks noChangeAspect="1"/>
          </p:cNvPicPr>
          <p:nvPr/>
        </p:nvPicPr>
        <p:blipFill>
          <a:blip r:embed="rId2"/>
          <a:stretch>
            <a:fillRect/>
          </a:stretch>
        </p:blipFill>
        <p:spPr>
          <a:xfrm>
            <a:off x="825500" y="1270000"/>
            <a:ext cx="7400925" cy="5029200"/>
          </a:xfrm>
          <a:prstGeom prst="rect">
            <a:avLst/>
          </a:prstGeom>
        </p:spPr>
      </p:pic>
    </p:spTree>
    <p:extLst>
      <p:ext uri="{BB962C8B-B14F-4D97-AF65-F5344CB8AC3E}">
        <p14:creationId xmlns:p14="http://schemas.microsoft.com/office/powerpoint/2010/main" val="47138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25CEA81-0776-409E-80C1-E208F3667B95}"/>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91696207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5668</TotalTime>
  <Words>632</Words>
  <Application>Microsoft Office PowerPoint</Application>
  <PresentationFormat>Affichage à l'écran (4:3)</PresentationFormat>
  <Paragraphs>68</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Sensitivity EURCHF</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697</cp:revision>
  <cp:lastPrinted>2012-02-01T10:00:25Z</cp:lastPrinted>
  <dcterms:created xsi:type="dcterms:W3CDTF">2010-04-23T15:09:35Z</dcterms:created>
  <dcterms:modified xsi:type="dcterms:W3CDTF">2020-04-07T08:19:14Z</dcterms:modified>
</cp:coreProperties>
</file>