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507" r:id="rId9"/>
    <p:sldId id="456" r:id="rId10"/>
    <p:sldId id="497" r:id="rId11"/>
    <p:sldId id="499" r:id="rId12"/>
    <p:sldId id="500" r:id="rId13"/>
    <p:sldId id="501" r:id="rId14"/>
    <p:sldId id="502" r:id="rId15"/>
    <p:sldId id="503" r:id="rId16"/>
    <p:sldId id="504" r:id="rId17"/>
    <p:sldId id="505" r:id="rId18"/>
    <p:sldId id="506"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01/05/2020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5/1/2020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5/1/2020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5/1/2020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5/1/2020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5/1/2020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5/1/2020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5/1/2020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5/1/2020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5/1/2020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5/1/2020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5/1/2020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30/04/2020</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id="{927D4E7B-4201-48EA-86EF-D42E69FC8BD1}"/>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4FE18D27-5592-4EE6-B095-535F523A7E54}"/>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486382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id="{4E3E9008-7C29-476F-9FFD-B6CFE7E63317}"/>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53D2B0A8-D6AD-49FF-A52C-FA75041649F8}"/>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85353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id="{BF83BE91-08AB-4659-9345-6EC908567FCA}"/>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2EF46B49-E634-45D8-B79D-402C6CFF5866}"/>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49170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A1F0CBEB-61AD-4733-B062-861727A5A078}"/>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A16C967E-CE9F-4C48-AA22-1BD15DB86578}"/>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663321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45B52E36-6BF0-47FE-8962-AFAEB3ABCB68}"/>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CAB55991-F495-4667-BE21-8A2CC55755A2}"/>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381854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2608B166-FB26-4C35-9140-68862C8D65D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C76C8AB9-4074-4A24-90FF-91EF542B709E}"/>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564836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04318070-8D05-455A-979C-296AE3F53731}"/>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D4BC5FA4-321C-4849-AA83-52BDA929B9CF}"/>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923616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CD910A7B-F61C-4AF9-86B3-1997B8B3F3E6}"/>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HF_ImageBLEND">
            <a:extLst>
              <a:ext uri="{FF2B5EF4-FFF2-40B4-BE49-F238E27FC236}">
                <a16:creationId xmlns:a16="http://schemas.microsoft.com/office/drawing/2014/main" id="{0894C296-CCD6-4D6E-A556-CDE18F9D8C6D}"/>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06552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B425D755-D23D-4B22-A8A8-C66294D4EB1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49F6189-3E6D-4E54-8D8E-C2EB171ADE67}"/>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43E1510-FB5E-4350-809F-31DD0BB6B011}"/>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5E38D0C-5FEC-4A3B-B7A0-63DCB3DF9F59}"/>
              </a:ext>
            </a:extLst>
          </p:cNvPr>
          <p:cNvPicPr>
            <a:picLocks noChangeAspect="1"/>
          </p:cNvPicPr>
          <p:nvPr/>
        </p:nvPicPr>
        <p:blipFill>
          <a:blip r:embed="rId2"/>
          <a:stretch>
            <a:fillRect/>
          </a:stretch>
        </p:blipFill>
        <p:spPr>
          <a:xfrm>
            <a:off x="317500" y="1143000"/>
            <a:ext cx="4551218" cy="1905000"/>
          </a:xfrm>
          <a:prstGeom prst="rect">
            <a:avLst/>
          </a:prstGeom>
        </p:spPr>
      </p:pic>
      <p:pic>
        <p:nvPicPr>
          <p:cNvPr id="7" name="Image 6">
            <a:extLst>
              <a:ext uri="{FF2B5EF4-FFF2-40B4-BE49-F238E27FC236}">
                <a16:creationId xmlns:a16="http://schemas.microsoft.com/office/drawing/2014/main" id="{7094D0A7-5CF1-4B96-9146-0600A8423586}"/>
              </a:ext>
            </a:extLst>
          </p:cNvPr>
          <p:cNvPicPr>
            <a:picLocks noChangeAspect="1"/>
          </p:cNvPicPr>
          <p:nvPr/>
        </p:nvPicPr>
        <p:blipFill>
          <a:blip r:embed="rId3"/>
          <a:stretch>
            <a:fillRect/>
          </a:stretch>
        </p:blipFill>
        <p:spPr>
          <a:xfrm>
            <a:off x="3429000" y="3175000"/>
            <a:ext cx="5242775" cy="3429000"/>
          </a:xfrm>
          <a:prstGeom prst="rect">
            <a:avLst/>
          </a:prstGeom>
        </p:spPr>
      </p:pic>
    </p:spTree>
    <p:extLst>
      <p:ext uri="{BB962C8B-B14F-4D97-AF65-F5344CB8AC3E}">
        <p14:creationId xmlns:p14="http://schemas.microsoft.com/office/powerpoint/2010/main" val="329743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7317BE77-A0A5-4915-94BC-9B0754AD7217}"/>
              </a:ext>
            </a:extLst>
          </p:cNvPr>
          <p:cNvPicPr>
            <a:picLocks noChangeAspect="1"/>
          </p:cNvPicPr>
          <p:nvPr/>
        </p:nvPicPr>
        <p:blipFill>
          <a:blip r:embed="rId2"/>
          <a:stretch>
            <a:fillRect/>
          </a:stretch>
        </p:blipFill>
        <p:spPr>
          <a:xfrm>
            <a:off x="825500" y="1270000"/>
            <a:ext cx="7400925" cy="5029200"/>
          </a:xfrm>
          <a:prstGeom prst="rect">
            <a:avLst/>
          </a:prstGeom>
        </p:spPr>
      </p:pic>
    </p:spTree>
    <p:extLst>
      <p:ext uri="{BB962C8B-B14F-4D97-AF65-F5344CB8AC3E}">
        <p14:creationId xmlns:p14="http://schemas.microsoft.com/office/powerpoint/2010/main" val="3683477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0252F7B3-F01C-48EB-B970-D2C08AB945AB}"/>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50610048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632</Words>
  <Application>Microsoft Office PowerPoint</Application>
  <PresentationFormat>Affichage à l'écran (4:3)</PresentationFormat>
  <Paragraphs>68</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Sensitivity EURCHF</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EURCHF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695</cp:revision>
  <cp:lastPrinted>2012-02-01T10:00:25Z</cp:lastPrinted>
  <dcterms:created xsi:type="dcterms:W3CDTF">2010-04-23T15:09:35Z</dcterms:created>
  <dcterms:modified xsi:type="dcterms:W3CDTF">2020-05-01T12:10:47Z</dcterms:modified>
</cp:coreProperties>
</file>