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507" r:id="rId9"/>
    <p:sldId id="456" r:id="rId10"/>
    <p:sldId id="497" r:id="rId11"/>
    <p:sldId id="499" r:id="rId12"/>
    <p:sldId id="500" r:id="rId13"/>
    <p:sldId id="501" r:id="rId14"/>
    <p:sldId id="502" r:id="rId15"/>
    <p:sldId id="503" r:id="rId16"/>
    <p:sldId id="504" r:id="rId17"/>
    <p:sldId id="505" r:id="rId18"/>
    <p:sldId id="506"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2" d="100"/>
          <a:sy n="82" d="100"/>
        </p:scale>
        <p:origin x="108" y="6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03/06/2020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29/05/2020</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07DEBB09-804A-420B-AF8E-EA15864B8D7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E80B700-1511-4BD7-BDEA-ABD0B213B737}"/>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3631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D24A5C48-F3AF-46FA-AE37-35FD0E1DDB3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255FF7F4-14A2-44DB-8786-146D120751E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0195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188EB4EF-BD8F-4334-A3E0-191E4BDFC1A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DC36C60-8C3C-4DD7-A597-51F63131C777}"/>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427999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FAFEB151-D94D-48F7-9F9C-3B1D8EF6EBF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97FB4576-67C1-458E-AA64-2E2802EF246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66705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CFA8401D-9DD4-48CE-ACB2-EAE2F2D62C4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582F5722-715F-4B37-9D59-BF444814202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921400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818CD8E8-1C2A-4BAF-8A1D-3BFD406A229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C25465B9-EBD1-48E3-B731-D8ED02A7867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01220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A067DA51-E26C-4D49-914B-333716CDF24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A79EE23C-2CD7-4627-BDB2-0B3DB2EC668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37683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2608128C-8B05-40FF-9FDF-885B6F5C7F9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F165F549-2DEB-4456-8B42-173D9D5BE95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91820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0590C5F-AB65-4797-B26E-CECACC1AC9C6}"/>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3EFE8D3-8564-4BD9-A1B0-A32C8072531D}"/>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A57B228-71DC-4309-8D4F-F8E8E5488D11}"/>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D0329EA8-C6B8-453F-BF83-75B06E406D9C}"/>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225128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CDE9C50-2560-475E-8CB8-81FB9E534D1B}"/>
              </a:ext>
            </a:extLst>
          </p:cNvPr>
          <p:cNvPicPr>
            <a:picLocks noChangeAspect="1"/>
          </p:cNvPicPr>
          <p:nvPr/>
        </p:nvPicPr>
        <p:blipFill>
          <a:blip r:embed="rId2"/>
          <a:stretch>
            <a:fillRect/>
          </a:stretch>
        </p:blipFill>
        <p:spPr>
          <a:xfrm>
            <a:off x="825500" y="1270000"/>
            <a:ext cx="7402068" cy="5027676"/>
          </a:xfrm>
          <a:prstGeom prst="rect">
            <a:avLst/>
          </a:prstGeom>
        </p:spPr>
      </p:pic>
    </p:spTree>
    <p:extLst>
      <p:ext uri="{BB962C8B-B14F-4D97-AF65-F5344CB8AC3E}">
        <p14:creationId xmlns:p14="http://schemas.microsoft.com/office/powerpoint/2010/main" val="192184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E62B2C3A-DA10-452B-B83E-753FBADF3FD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48330981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632</Words>
  <Application>Microsoft Office PowerPoint</Application>
  <PresentationFormat>Affichage à l'écran (4:3)</PresentationFormat>
  <Paragraphs>68</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Sensitivity EURCHF</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696</cp:revision>
  <cp:lastPrinted>2012-02-01T10:00:25Z</cp:lastPrinted>
  <dcterms:created xsi:type="dcterms:W3CDTF">2010-04-23T15:09:35Z</dcterms:created>
  <dcterms:modified xsi:type="dcterms:W3CDTF">2020-06-03T08:38:33Z</dcterms:modified>
</cp:coreProperties>
</file>