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507" r:id="rId9"/>
    <p:sldId id="456" r:id="rId10"/>
    <p:sldId id="497" r:id="rId11"/>
    <p:sldId id="505" r:id="rId12"/>
    <p:sldId id="506"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03/07/2020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7/3/2020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7/3/2020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7/3/2020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7/3/2020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7/3/2020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7/3/2020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7/3/2020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7/3/2020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7/3/2020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7/3/2020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7/3/2020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7/3/2020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7/3/2020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7/3/2020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7/3/2020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30/06/2020</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- 2019</a:t>
            </a:r>
          </a:p>
        </p:txBody>
      </p:sp>
      <p:pic>
        <p:nvPicPr>
          <p:cNvPr id="3" name="EURCHF_ImageALLOC">
            <a:extLst>
              <a:ext uri="{FF2B5EF4-FFF2-40B4-BE49-F238E27FC236}">
                <a16:creationId xmlns:a16="http://schemas.microsoft.com/office/drawing/2014/main" id="{70338B66-BEA3-4658-9522-B4D3DD24A562}"/>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4" name="EURCHF_ImageBLEND">
            <a:extLst>
              <a:ext uri="{FF2B5EF4-FFF2-40B4-BE49-F238E27FC236}">
                <a16:creationId xmlns:a16="http://schemas.microsoft.com/office/drawing/2014/main" id="{D853784F-0AD5-4408-9CAF-99407728709C}"/>
              </a:ext>
            </a:extLst>
          </p:cNvPr>
          <p:cNvPicPr>
            <a:picLocks noChangeAspect="1"/>
          </p:cNvPicPr>
          <p:nvPr/>
        </p:nvPicPr>
        <p:blipFill>
          <a:blip r:embed="rId3"/>
          <a:stretch>
            <a:fillRect/>
          </a:stretch>
        </p:blipFill>
        <p:spPr>
          <a:xfrm>
            <a:off x="4749800" y="2349500"/>
            <a:ext cx="4204716" cy="3570732"/>
          </a:xfrm>
          <a:prstGeom prst="rect">
            <a:avLst/>
          </a:prstGeom>
        </p:spPr>
      </p:pic>
    </p:spTree>
    <p:extLst>
      <p:ext uri="{BB962C8B-B14F-4D97-AF65-F5344CB8AC3E}">
        <p14:creationId xmlns:p14="http://schemas.microsoft.com/office/powerpoint/2010/main" val="3546362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- 2020</a:t>
            </a:r>
          </a:p>
        </p:txBody>
      </p:sp>
      <p:pic>
        <p:nvPicPr>
          <p:cNvPr id="3" name="EURCHF_ImageALLOC">
            <a:extLst>
              <a:ext uri="{FF2B5EF4-FFF2-40B4-BE49-F238E27FC236}">
                <a16:creationId xmlns:a16="http://schemas.microsoft.com/office/drawing/2014/main" id="{E667DA6C-AEE6-4194-8005-3C125CC7C471}"/>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7CA1AD89-8001-4790-BD75-9866F2109430}"/>
              </a:ext>
            </a:extLst>
          </p:cNvPr>
          <p:cNvPicPr>
            <a:picLocks noChangeAspect="1"/>
          </p:cNvPicPr>
          <p:nvPr/>
        </p:nvPicPr>
        <p:blipFill>
          <a:blip r:embed="rId3"/>
          <a:stretch>
            <a:fillRect/>
          </a:stretch>
        </p:blipFill>
        <p:spPr>
          <a:xfrm>
            <a:off x="4754008" y="2349500"/>
            <a:ext cx="4200508" cy="3569208"/>
          </a:xfrm>
          <a:prstGeom prst="rect">
            <a:avLst/>
          </a:prstGeom>
        </p:spPr>
      </p:pic>
    </p:spTree>
    <p:extLst>
      <p:ext uri="{BB962C8B-B14F-4D97-AF65-F5344CB8AC3E}">
        <p14:creationId xmlns:p14="http://schemas.microsoft.com/office/powerpoint/2010/main" val="906604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B425D755-D23D-4B22-A8A8-C66294D4EB1A}"/>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8A322779-4DDA-409C-9CF3-A36EC33B91F0}"/>
              </a:ext>
            </a:extLst>
          </p:cNvPr>
          <p:cNvPicPr>
            <a:picLocks noChangeAspect="1"/>
          </p:cNvPicPr>
          <p:nvPr/>
        </p:nvPicPr>
        <p:blipFill>
          <a:blip r:embed="rId2"/>
          <a:stretch>
            <a:fillRect/>
          </a:stretch>
        </p:blipFill>
        <p:spPr>
          <a:xfrm>
            <a:off x="127000" y="1524000"/>
            <a:ext cx="8890000" cy="1884344"/>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9990FB9D-BED1-4A2A-801E-7BA191D3F2D1}"/>
              </a:ext>
            </a:extLst>
          </p:cNvPr>
          <p:cNvPicPr>
            <a:picLocks noChangeAspect="1"/>
          </p:cNvPicPr>
          <p:nvPr/>
        </p:nvPicPr>
        <p:blipFill>
          <a:blip r:embed="rId2"/>
          <a:stretch>
            <a:fillRect/>
          </a:stretch>
        </p:blipFill>
        <p:spPr>
          <a:xfrm>
            <a:off x="127000" y="1524000"/>
            <a:ext cx="8890000" cy="1912439"/>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39E147D1-0E46-4FF1-B3AF-A247ADE69574}"/>
              </a:ext>
            </a:extLst>
          </p:cNvPr>
          <p:cNvPicPr>
            <a:picLocks noChangeAspect="1"/>
          </p:cNvPicPr>
          <p:nvPr/>
        </p:nvPicPr>
        <p:blipFill>
          <a:blip r:embed="rId2"/>
          <a:stretch>
            <a:fillRect/>
          </a:stretch>
        </p:blipFill>
        <p:spPr>
          <a:xfrm>
            <a:off x="128015" y="1063688"/>
            <a:ext cx="4886341" cy="2045272"/>
          </a:xfrm>
          <a:prstGeom prst="rect">
            <a:avLst/>
          </a:prstGeom>
        </p:spPr>
      </p:pic>
      <p:pic>
        <p:nvPicPr>
          <p:cNvPr id="7" name="Image 6">
            <a:extLst>
              <a:ext uri="{FF2B5EF4-FFF2-40B4-BE49-F238E27FC236}">
                <a16:creationId xmlns:a16="http://schemas.microsoft.com/office/drawing/2014/main" id="{1E988AB8-55BB-4742-8D4A-8EC30F5BB42A}"/>
              </a:ext>
            </a:extLst>
          </p:cNvPr>
          <p:cNvPicPr>
            <a:picLocks noChangeAspect="1"/>
          </p:cNvPicPr>
          <p:nvPr/>
        </p:nvPicPr>
        <p:blipFill>
          <a:blip r:embed="rId3"/>
          <a:stretch>
            <a:fillRect/>
          </a:stretch>
        </p:blipFill>
        <p:spPr>
          <a:xfrm>
            <a:off x="3429000" y="3175000"/>
            <a:ext cx="5243495" cy="3429000"/>
          </a:xfrm>
          <a:prstGeom prst="rect">
            <a:avLst/>
          </a:prstGeom>
        </p:spPr>
      </p:pic>
    </p:spTree>
    <p:extLst>
      <p:ext uri="{BB962C8B-B14F-4D97-AF65-F5344CB8AC3E}">
        <p14:creationId xmlns:p14="http://schemas.microsoft.com/office/powerpoint/2010/main" val="3067606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D8722DCD-EDDC-40CD-96A8-71B605AC3B4C}"/>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1236320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6" name="Image 5">
            <a:extLst>
              <a:ext uri="{FF2B5EF4-FFF2-40B4-BE49-F238E27FC236}">
                <a16:creationId xmlns:a16="http://schemas.microsoft.com/office/drawing/2014/main" id="{0C0CDDD3-C0BC-4ACE-82B1-84DE70812E85}"/>
              </a:ext>
            </a:extLst>
          </p:cNvPr>
          <p:cNvPicPr>
            <a:picLocks noChangeAspect="1"/>
          </p:cNvPicPr>
          <p:nvPr/>
        </p:nvPicPr>
        <p:blipFill>
          <a:blip r:embed="rId2"/>
          <a:stretch>
            <a:fillRect/>
          </a:stretch>
        </p:blipFill>
        <p:spPr>
          <a:xfrm>
            <a:off x="821812" y="1269564"/>
            <a:ext cx="7382896" cy="5029636"/>
          </a:xfrm>
          <a:prstGeom prst="rect">
            <a:avLst/>
          </a:prstGeom>
        </p:spPr>
      </p:pic>
    </p:spTree>
    <p:extLst>
      <p:ext uri="{BB962C8B-B14F-4D97-AF65-F5344CB8AC3E}">
        <p14:creationId xmlns:p14="http://schemas.microsoft.com/office/powerpoint/2010/main" val="51813469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5675</TotalTime>
  <Words>614</Words>
  <Application>Microsoft Office PowerPoint</Application>
  <PresentationFormat>Affichage à l'écran (4:3)</PresentationFormat>
  <Paragraphs>62</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Sensitivity EURCHF</vt:lpstr>
      <vt:lpstr>EURCHF - Historical &amp; Planned</vt:lpstr>
      <vt:lpstr>EURCHF - Synthesis</vt:lpstr>
      <vt:lpstr>EURCHF - 2019</vt:lpstr>
      <vt:lpstr>EURCHF - 2020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 - Marion</cp:lastModifiedBy>
  <cp:revision>698</cp:revision>
  <cp:lastPrinted>2012-02-01T10:00:25Z</cp:lastPrinted>
  <dcterms:created xsi:type="dcterms:W3CDTF">2010-04-23T15:09:35Z</dcterms:created>
  <dcterms:modified xsi:type="dcterms:W3CDTF">2020-07-03T11:39:01Z</dcterms:modified>
</cp:coreProperties>
</file>