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507" r:id="rId9"/>
    <p:sldId id="456" r:id="rId10"/>
    <p:sldId id="497" r:id="rId11"/>
    <p:sldId id="505" r:id="rId12"/>
    <p:sldId id="506"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04/08/2020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8/4/2020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8/4/2020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8/4/2020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8/4/2020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8/4/2020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8/4/2020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8/4/2020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8/4/2020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8/4/2020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8/4/2020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8/4/2020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8/4/2020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8/4/2020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8/4/2020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8/4/2020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31/07/2020</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- 2019</a:t>
            </a:r>
          </a:p>
        </p:txBody>
      </p:sp>
      <p:pic>
        <p:nvPicPr>
          <p:cNvPr id="7" name="Image 6">
            <a:extLst>
              <a:ext uri="{FF2B5EF4-FFF2-40B4-BE49-F238E27FC236}">
                <a16:creationId xmlns:a16="http://schemas.microsoft.com/office/drawing/2014/main" id="{135B4FDF-7E1F-46CC-8898-E70D8CA33682}"/>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0B73BFDB-AEA3-43C1-B9E0-D98B7BB17752}"/>
              </a:ext>
            </a:extLst>
          </p:cNvPr>
          <p:cNvPicPr>
            <a:picLocks noChangeAspect="1"/>
          </p:cNvPicPr>
          <p:nvPr/>
        </p:nvPicPr>
        <p:blipFill>
          <a:blip r:embed="rId3"/>
          <a:stretch>
            <a:fillRect/>
          </a:stretch>
        </p:blipFill>
        <p:spPr>
          <a:xfrm>
            <a:off x="4749800" y="2349500"/>
            <a:ext cx="4206605" cy="3572566"/>
          </a:xfrm>
          <a:prstGeom prst="rect">
            <a:avLst/>
          </a:prstGeom>
        </p:spPr>
      </p:pic>
    </p:spTree>
    <p:extLst>
      <p:ext uri="{BB962C8B-B14F-4D97-AF65-F5344CB8AC3E}">
        <p14:creationId xmlns:p14="http://schemas.microsoft.com/office/powerpoint/2010/main" val="150237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pic>
        <p:nvPicPr>
          <p:cNvPr id="7" name="Image 6">
            <a:extLst>
              <a:ext uri="{FF2B5EF4-FFF2-40B4-BE49-F238E27FC236}">
                <a16:creationId xmlns:a16="http://schemas.microsoft.com/office/drawing/2014/main" id="{795EC7DB-503E-4D69-9218-D6E0DA60FCD1}"/>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8D83DA8F-D53B-47A1-A9C0-A8DAF4C73694}"/>
              </a:ext>
            </a:extLst>
          </p:cNvPr>
          <p:cNvPicPr>
            <a:picLocks noChangeAspect="1"/>
          </p:cNvPicPr>
          <p:nvPr/>
        </p:nvPicPr>
        <p:blipFill>
          <a:blip r:embed="rId3"/>
          <a:stretch>
            <a:fillRect/>
          </a:stretch>
        </p:blipFill>
        <p:spPr>
          <a:xfrm>
            <a:off x="4749800" y="2349500"/>
            <a:ext cx="4206605" cy="3566469"/>
          </a:xfrm>
          <a:prstGeom prst="rect">
            <a:avLst/>
          </a:prstGeom>
        </p:spPr>
      </p:pic>
    </p:spTree>
    <p:extLst>
      <p:ext uri="{BB962C8B-B14F-4D97-AF65-F5344CB8AC3E}">
        <p14:creationId xmlns:p14="http://schemas.microsoft.com/office/powerpoint/2010/main" val="1987211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B425D755-D23D-4B22-A8A8-C66294D4EB1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DD8A115-FFA6-4A9A-93B6-D2C26195B654}"/>
              </a:ext>
            </a:extLst>
          </p:cNvPr>
          <p:cNvPicPr>
            <a:picLocks noChangeAspect="1"/>
          </p:cNvPicPr>
          <p:nvPr/>
        </p:nvPicPr>
        <p:blipFill>
          <a:blip r:embed="rId2"/>
          <a:stretch>
            <a:fillRect/>
          </a:stretch>
        </p:blipFill>
        <p:spPr>
          <a:xfrm>
            <a:off x="127000" y="1524000"/>
            <a:ext cx="8890000" cy="188434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420C9555-2913-4C27-8045-EECB9C4D4874}"/>
              </a:ext>
            </a:extLst>
          </p:cNvPr>
          <p:cNvPicPr>
            <a:picLocks noChangeAspect="1"/>
          </p:cNvPicPr>
          <p:nvPr/>
        </p:nvPicPr>
        <p:blipFill>
          <a:blip r:embed="rId2"/>
          <a:stretch>
            <a:fillRect/>
          </a:stretch>
        </p:blipFill>
        <p:spPr>
          <a:xfrm>
            <a:off x="127000" y="1524000"/>
            <a:ext cx="8890000" cy="191243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8FD66D65-A4F3-4A82-AEA3-DAD0FCE832CE}"/>
              </a:ext>
            </a:extLst>
          </p:cNvPr>
          <p:cNvPicPr>
            <a:picLocks noChangeAspect="1"/>
          </p:cNvPicPr>
          <p:nvPr/>
        </p:nvPicPr>
        <p:blipFill>
          <a:blip r:embed="rId2"/>
          <a:stretch>
            <a:fillRect/>
          </a:stretch>
        </p:blipFill>
        <p:spPr>
          <a:xfrm>
            <a:off x="64007" y="1055184"/>
            <a:ext cx="5108125" cy="2138104"/>
          </a:xfrm>
          <a:prstGeom prst="rect">
            <a:avLst/>
          </a:prstGeom>
        </p:spPr>
      </p:pic>
      <p:pic>
        <p:nvPicPr>
          <p:cNvPr id="7" name="Image 6">
            <a:extLst>
              <a:ext uri="{FF2B5EF4-FFF2-40B4-BE49-F238E27FC236}">
                <a16:creationId xmlns:a16="http://schemas.microsoft.com/office/drawing/2014/main" id="{0ADF2B51-2691-46B4-B675-3F847E21D935}"/>
              </a:ext>
            </a:extLst>
          </p:cNvPr>
          <p:cNvPicPr>
            <a:picLocks noChangeAspect="1"/>
          </p:cNvPicPr>
          <p:nvPr/>
        </p:nvPicPr>
        <p:blipFill>
          <a:blip r:embed="rId3"/>
          <a:stretch>
            <a:fillRect/>
          </a:stretch>
        </p:blipFill>
        <p:spPr>
          <a:xfrm>
            <a:off x="3127248" y="3202432"/>
            <a:ext cx="5545247" cy="3626332"/>
          </a:xfrm>
          <a:prstGeom prst="rect">
            <a:avLst/>
          </a:prstGeom>
        </p:spPr>
      </p:pic>
    </p:spTree>
    <p:extLst>
      <p:ext uri="{BB962C8B-B14F-4D97-AF65-F5344CB8AC3E}">
        <p14:creationId xmlns:p14="http://schemas.microsoft.com/office/powerpoint/2010/main" val="2805702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6E33CF3A-0A1D-4B58-AAB9-38E17B144E58}"/>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53306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43128D38-A044-45DE-B3F8-7B3AD5E302A9}"/>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197256840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614</Words>
  <Application>Microsoft Office PowerPoint</Application>
  <PresentationFormat>Affichage à l'écran (4:3)</PresentationFormat>
  <Paragraphs>62</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Sensitivity EURCHF</vt:lpstr>
      <vt:lpstr>EURCHF - Historical &amp; Planned</vt:lpstr>
      <vt:lpstr>EURCHF - Synthesis</vt:lpstr>
      <vt:lpstr>EURCHF - 2019</vt:lpstr>
      <vt:lpstr>EURCHF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698</cp:revision>
  <cp:lastPrinted>2012-02-01T10:00:25Z</cp:lastPrinted>
  <dcterms:created xsi:type="dcterms:W3CDTF">2010-04-23T15:09:35Z</dcterms:created>
  <dcterms:modified xsi:type="dcterms:W3CDTF">2020-08-04T09:52:30Z</dcterms:modified>
</cp:coreProperties>
</file>