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507" r:id="rId9"/>
    <p:sldId id="456" r:id="rId10"/>
    <p:sldId id="497" r:id="rId11"/>
    <p:sldId id="505" r:id="rId12"/>
    <p:sldId id="506"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01/09/2020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9/1/2020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9/1/2020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9/1/2020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9/1/2020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9/1/2020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9/1/2020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9/1/2020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9/1/2020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9/1/2020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9/1/2020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9/1/2020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9/1/2020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9/1/2020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9/1/2020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9/1/2020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31/08/2020</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- 2019</a:t>
            </a:r>
          </a:p>
        </p:txBody>
      </p:sp>
      <p:pic>
        <p:nvPicPr>
          <p:cNvPr id="10" name="Image 9">
            <a:extLst>
              <a:ext uri="{FF2B5EF4-FFF2-40B4-BE49-F238E27FC236}">
                <a16:creationId xmlns:a16="http://schemas.microsoft.com/office/drawing/2014/main" id="{150A834D-400E-42BD-B4E9-1E5FC4CD16E3}"/>
              </a:ext>
            </a:extLst>
          </p:cNvPr>
          <p:cNvPicPr>
            <a:picLocks noChangeAspect="1"/>
          </p:cNvPicPr>
          <p:nvPr/>
        </p:nvPicPr>
        <p:blipFill>
          <a:blip r:embed="rId2"/>
          <a:stretch>
            <a:fillRect/>
          </a:stretch>
        </p:blipFill>
        <p:spPr>
          <a:xfrm>
            <a:off x="236221" y="2349500"/>
            <a:ext cx="4204716" cy="3569208"/>
          </a:xfrm>
          <a:prstGeom prst="rect">
            <a:avLst/>
          </a:prstGeom>
        </p:spPr>
      </p:pic>
      <p:pic>
        <p:nvPicPr>
          <p:cNvPr id="12" name="Image 11">
            <a:extLst>
              <a:ext uri="{FF2B5EF4-FFF2-40B4-BE49-F238E27FC236}">
                <a16:creationId xmlns:a16="http://schemas.microsoft.com/office/drawing/2014/main" id="{AACE3D97-2EED-4E8E-886C-159694246A74}"/>
              </a:ext>
            </a:extLst>
          </p:cNvPr>
          <p:cNvPicPr>
            <a:picLocks noChangeAspect="1"/>
          </p:cNvPicPr>
          <p:nvPr/>
        </p:nvPicPr>
        <p:blipFill>
          <a:blip r:embed="rId3"/>
          <a:stretch>
            <a:fillRect/>
          </a:stretch>
        </p:blipFill>
        <p:spPr>
          <a:xfrm>
            <a:off x="4749800" y="2349500"/>
            <a:ext cx="4212701" cy="3569208"/>
          </a:xfrm>
          <a:prstGeom prst="rect">
            <a:avLst/>
          </a:prstGeom>
        </p:spPr>
      </p:pic>
    </p:spTree>
    <p:extLst>
      <p:ext uri="{BB962C8B-B14F-4D97-AF65-F5344CB8AC3E}">
        <p14:creationId xmlns:p14="http://schemas.microsoft.com/office/powerpoint/2010/main" val="2787266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- 2020</a:t>
            </a:r>
          </a:p>
        </p:txBody>
      </p:sp>
      <p:pic>
        <p:nvPicPr>
          <p:cNvPr id="12" name="Image 11">
            <a:extLst>
              <a:ext uri="{FF2B5EF4-FFF2-40B4-BE49-F238E27FC236}">
                <a16:creationId xmlns:a16="http://schemas.microsoft.com/office/drawing/2014/main" id="{D728164A-9A81-479B-9DB7-BB31F79C444C}"/>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14" name="Image 13">
            <a:extLst>
              <a:ext uri="{FF2B5EF4-FFF2-40B4-BE49-F238E27FC236}">
                <a16:creationId xmlns:a16="http://schemas.microsoft.com/office/drawing/2014/main" id="{407948F6-EB73-4748-9722-507533764D63}"/>
              </a:ext>
            </a:extLst>
          </p:cNvPr>
          <p:cNvPicPr>
            <a:picLocks noChangeAspect="1"/>
          </p:cNvPicPr>
          <p:nvPr/>
        </p:nvPicPr>
        <p:blipFill>
          <a:blip r:embed="rId3"/>
          <a:stretch>
            <a:fillRect/>
          </a:stretch>
        </p:blipFill>
        <p:spPr>
          <a:xfrm>
            <a:off x="4754008" y="2352583"/>
            <a:ext cx="4200508" cy="3566124"/>
          </a:xfrm>
          <a:prstGeom prst="rect">
            <a:avLst/>
          </a:prstGeom>
        </p:spPr>
      </p:pic>
    </p:spTree>
    <p:extLst>
      <p:ext uri="{BB962C8B-B14F-4D97-AF65-F5344CB8AC3E}">
        <p14:creationId xmlns:p14="http://schemas.microsoft.com/office/powerpoint/2010/main" val="3587061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B425D755-D23D-4B22-A8A8-C66294D4EB1A}"/>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2986C594-74DD-4F84-9952-A38CD89DE044}"/>
              </a:ext>
            </a:extLst>
          </p:cNvPr>
          <p:cNvPicPr>
            <a:picLocks noChangeAspect="1"/>
          </p:cNvPicPr>
          <p:nvPr/>
        </p:nvPicPr>
        <p:blipFill>
          <a:blip r:embed="rId2"/>
          <a:stretch>
            <a:fillRect/>
          </a:stretch>
        </p:blipFill>
        <p:spPr>
          <a:xfrm>
            <a:off x="127000" y="1524000"/>
            <a:ext cx="8890000" cy="1884344"/>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7CA4C4FF-C45B-444C-B8CB-C9B596783E5D}"/>
              </a:ext>
            </a:extLst>
          </p:cNvPr>
          <p:cNvPicPr>
            <a:picLocks noChangeAspect="1"/>
          </p:cNvPicPr>
          <p:nvPr/>
        </p:nvPicPr>
        <p:blipFill>
          <a:blip r:embed="rId2"/>
          <a:stretch>
            <a:fillRect/>
          </a:stretch>
        </p:blipFill>
        <p:spPr>
          <a:xfrm>
            <a:off x="127000" y="1524000"/>
            <a:ext cx="8890000" cy="1912439"/>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C64D6F78-E60D-4AF1-91A3-E9F918666ED1}"/>
              </a:ext>
            </a:extLst>
          </p:cNvPr>
          <p:cNvPicPr>
            <a:picLocks noChangeAspect="1"/>
          </p:cNvPicPr>
          <p:nvPr/>
        </p:nvPicPr>
        <p:blipFill>
          <a:blip r:embed="rId2"/>
          <a:stretch>
            <a:fillRect/>
          </a:stretch>
        </p:blipFill>
        <p:spPr>
          <a:xfrm>
            <a:off x="-17295" y="1048585"/>
            <a:ext cx="4886013" cy="2045135"/>
          </a:xfrm>
          <a:prstGeom prst="rect">
            <a:avLst/>
          </a:prstGeom>
        </p:spPr>
      </p:pic>
      <p:pic>
        <p:nvPicPr>
          <p:cNvPr id="7" name="Image 6">
            <a:extLst>
              <a:ext uri="{FF2B5EF4-FFF2-40B4-BE49-F238E27FC236}">
                <a16:creationId xmlns:a16="http://schemas.microsoft.com/office/drawing/2014/main" id="{816C9DEA-20C2-4447-B2B5-11E2B66FED5E}"/>
              </a:ext>
            </a:extLst>
          </p:cNvPr>
          <p:cNvPicPr>
            <a:picLocks noChangeAspect="1"/>
          </p:cNvPicPr>
          <p:nvPr/>
        </p:nvPicPr>
        <p:blipFill>
          <a:blip r:embed="rId3"/>
          <a:stretch>
            <a:fillRect/>
          </a:stretch>
        </p:blipFill>
        <p:spPr>
          <a:xfrm>
            <a:off x="3282696" y="3106756"/>
            <a:ext cx="5484570" cy="3705524"/>
          </a:xfrm>
          <a:prstGeom prst="rect">
            <a:avLst/>
          </a:prstGeom>
        </p:spPr>
      </p:pic>
    </p:spTree>
    <p:extLst>
      <p:ext uri="{BB962C8B-B14F-4D97-AF65-F5344CB8AC3E}">
        <p14:creationId xmlns:p14="http://schemas.microsoft.com/office/powerpoint/2010/main" val="4279492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49FA4080-2958-47DE-A376-C7039FE4651C}"/>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65213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7" name="Image 6">
            <a:extLst>
              <a:ext uri="{FF2B5EF4-FFF2-40B4-BE49-F238E27FC236}">
                <a16:creationId xmlns:a16="http://schemas.microsoft.com/office/drawing/2014/main" id="{645C6DF0-CDC7-49C8-817C-85363F156066}"/>
              </a:ext>
            </a:extLst>
          </p:cNvPr>
          <p:cNvPicPr>
            <a:picLocks noChangeAspect="1"/>
          </p:cNvPicPr>
          <p:nvPr/>
        </p:nvPicPr>
        <p:blipFill>
          <a:blip r:embed="rId2"/>
          <a:stretch>
            <a:fillRect/>
          </a:stretch>
        </p:blipFill>
        <p:spPr>
          <a:xfrm>
            <a:off x="821812" y="1269564"/>
            <a:ext cx="7382896" cy="5029636"/>
          </a:xfrm>
          <a:prstGeom prst="rect">
            <a:avLst/>
          </a:prstGeom>
        </p:spPr>
      </p:pic>
    </p:spTree>
    <p:extLst>
      <p:ext uri="{BB962C8B-B14F-4D97-AF65-F5344CB8AC3E}">
        <p14:creationId xmlns:p14="http://schemas.microsoft.com/office/powerpoint/2010/main" val="824400500"/>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5673</TotalTime>
  <Words>614</Words>
  <Application>Microsoft Office PowerPoint</Application>
  <PresentationFormat>Affichage à l'écran (4:3)</PresentationFormat>
  <Paragraphs>62</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Sensitivity EURCHF</vt:lpstr>
      <vt:lpstr>EURCHF - Historical &amp; Planned</vt:lpstr>
      <vt:lpstr>EURCHF - Synthesis</vt:lpstr>
      <vt:lpstr>EURCHF - 2019</vt:lpstr>
      <vt:lpstr>EURCHF - 2020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698</cp:revision>
  <cp:lastPrinted>2012-02-01T10:00:25Z</cp:lastPrinted>
  <dcterms:created xsi:type="dcterms:W3CDTF">2010-04-23T15:09:35Z</dcterms:created>
  <dcterms:modified xsi:type="dcterms:W3CDTF">2020-09-01T12:22:38Z</dcterms:modified>
</cp:coreProperties>
</file>