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470" r:id="rId8"/>
    <p:sldId id="507" r:id="rId9"/>
    <p:sldId id="456" r:id="rId10"/>
    <p:sldId id="497" r:id="rId11"/>
    <p:sldId id="505" r:id="rId12"/>
    <p:sldId id="506"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8" d="100"/>
          <a:sy n="108" d="100"/>
        </p:scale>
        <p:origin x="1884"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05/10/2020</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a:defRPr/>
            </a:pPr>
            <a:fld id="{801D8B6E-8953-46C1-A2E6-E95F79C90842}" type="slidenum">
              <a:rPr lang="fr-FR" smtClean="0"/>
              <a:pPr>
                <a:defRPr/>
              </a:pPr>
              <a:t>1</a:t>
            </a:fld>
            <a:endParaRPr lang="fr-FR" dirty="0"/>
          </a:p>
        </p:txBody>
      </p:sp>
    </p:spTree>
    <p:extLst>
      <p:ext uri="{BB962C8B-B14F-4D97-AF65-F5344CB8AC3E}">
        <p14:creationId xmlns:p14="http://schemas.microsoft.com/office/powerpoint/2010/main" val="400818126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10/5/2020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13" descr="http://images1.just-landed.com/directory_images/Switzerland/3/ITX-75858-8279/photo/listing_square_1310465445337632642.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102101" y="2295525"/>
            <a:ext cx="1658937" cy="165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10/5/2020</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10/5/2020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10/5/2020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10/5/2020</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10/5/2020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10/5/2020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10/5/2020</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10/5/2020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10/5/2020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10/5/2020</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10" name="Picture 13" descr="http://images1.just-landed.com/directory_images/Switzerland/3/ITX-75858-8279/photo/listing_square_1310465445337632642.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020050" y="1588"/>
            <a:ext cx="982663"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10/5/2020</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10/5/2020</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10/5/2020</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10/5/2020</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10/5/2020</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10/5/2020</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10/5/2020</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10/5/2020</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10/5/2020</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10/5/2020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10/5/2020</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10/5/2020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10/5/2020</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10/5/2020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10/5/2020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10/5/2020</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10/5/2020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10/5/2020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10/5/2020</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10/5/2020</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10/5/2020</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10/5/2020</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10/5/2020</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10/5/2020</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10/5/2020</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10/5/2020</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30/09/2020</a:t>
            </a: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Suisse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- 2019</a:t>
            </a:r>
          </a:p>
        </p:txBody>
      </p:sp>
      <p:pic>
        <p:nvPicPr>
          <p:cNvPr id="10" name="Image 9">
            <a:extLst>
              <a:ext uri="{FF2B5EF4-FFF2-40B4-BE49-F238E27FC236}">
                <a16:creationId xmlns:a16="http://schemas.microsoft.com/office/drawing/2014/main" id="{B4BA7B87-F42F-4379-898E-B1053B90C375}"/>
              </a:ext>
            </a:extLst>
          </p:cNvPr>
          <p:cNvPicPr>
            <a:picLocks noChangeAspect="1"/>
          </p:cNvPicPr>
          <p:nvPr/>
        </p:nvPicPr>
        <p:blipFill>
          <a:blip r:embed="rId2"/>
          <a:stretch>
            <a:fillRect/>
          </a:stretch>
        </p:blipFill>
        <p:spPr>
          <a:xfrm>
            <a:off x="236220" y="2349500"/>
            <a:ext cx="4200508" cy="3572566"/>
          </a:xfrm>
          <a:prstGeom prst="rect">
            <a:avLst/>
          </a:prstGeom>
        </p:spPr>
      </p:pic>
      <p:pic>
        <p:nvPicPr>
          <p:cNvPr id="12" name="Image 11">
            <a:extLst>
              <a:ext uri="{FF2B5EF4-FFF2-40B4-BE49-F238E27FC236}">
                <a16:creationId xmlns:a16="http://schemas.microsoft.com/office/drawing/2014/main" id="{CD49E199-182E-4761-B3D2-37520B533F60}"/>
              </a:ext>
            </a:extLst>
          </p:cNvPr>
          <p:cNvPicPr>
            <a:picLocks noChangeAspect="1"/>
          </p:cNvPicPr>
          <p:nvPr/>
        </p:nvPicPr>
        <p:blipFill>
          <a:blip r:embed="rId3"/>
          <a:stretch>
            <a:fillRect/>
          </a:stretch>
        </p:blipFill>
        <p:spPr>
          <a:xfrm>
            <a:off x="4754008" y="2349500"/>
            <a:ext cx="4200508" cy="3566469"/>
          </a:xfrm>
          <a:prstGeom prst="rect">
            <a:avLst/>
          </a:prstGeom>
        </p:spPr>
      </p:pic>
    </p:spTree>
    <p:extLst>
      <p:ext uri="{BB962C8B-B14F-4D97-AF65-F5344CB8AC3E}">
        <p14:creationId xmlns:p14="http://schemas.microsoft.com/office/powerpoint/2010/main" val="36498671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- 2020</a:t>
            </a:r>
          </a:p>
        </p:txBody>
      </p:sp>
      <p:pic>
        <p:nvPicPr>
          <p:cNvPr id="8" name="Image 7">
            <a:extLst>
              <a:ext uri="{FF2B5EF4-FFF2-40B4-BE49-F238E27FC236}">
                <a16:creationId xmlns:a16="http://schemas.microsoft.com/office/drawing/2014/main" id="{16FA6855-8634-4A6B-8AED-C36F443AD521}"/>
              </a:ext>
            </a:extLst>
          </p:cNvPr>
          <p:cNvPicPr>
            <a:picLocks noChangeAspect="1"/>
          </p:cNvPicPr>
          <p:nvPr/>
        </p:nvPicPr>
        <p:blipFill>
          <a:blip r:embed="rId2"/>
          <a:stretch>
            <a:fillRect/>
          </a:stretch>
        </p:blipFill>
        <p:spPr>
          <a:xfrm>
            <a:off x="240428" y="2349500"/>
            <a:ext cx="4200508" cy="3569208"/>
          </a:xfrm>
          <a:prstGeom prst="rect">
            <a:avLst/>
          </a:prstGeom>
        </p:spPr>
      </p:pic>
      <p:pic>
        <p:nvPicPr>
          <p:cNvPr id="10" name="Image 9">
            <a:extLst>
              <a:ext uri="{FF2B5EF4-FFF2-40B4-BE49-F238E27FC236}">
                <a16:creationId xmlns:a16="http://schemas.microsoft.com/office/drawing/2014/main" id="{FE0C1953-124C-4605-9DB3-EA678E8D1A2C}"/>
              </a:ext>
            </a:extLst>
          </p:cNvPr>
          <p:cNvPicPr>
            <a:picLocks noChangeAspect="1"/>
          </p:cNvPicPr>
          <p:nvPr/>
        </p:nvPicPr>
        <p:blipFill>
          <a:blip r:embed="rId3"/>
          <a:stretch>
            <a:fillRect/>
          </a:stretch>
        </p:blipFill>
        <p:spPr>
          <a:xfrm>
            <a:off x="4754008" y="2349500"/>
            <a:ext cx="4200508" cy="3569208"/>
          </a:xfrm>
          <a:prstGeom prst="rect">
            <a:avLst/>
          </a:prstGeom>
        </p:spPr>
      </p:pic>
    </p:spTree>
    <p:extLst>
      <p:ext uri="{BB962C8B-B14F-4D97-AF65-F5344CB8AC3E}">
        <p14:creationId xmlns:p14="http://schemas.microsoft.com/office/powerpoint/2010/main" val="21657853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B425D755-D23D-4B22-A8A8-C66294D4EB1A}"/>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7EBFEE5A-7A17-4F4D-9CD2-A87B942C5290}"/>
              </a:ext>
            </a:extLst>
          </p:cNvPr>
          <p:cNvPicPr>
            <a:picLocks noChangeAspect="1"/>
          </p:cNvPicPr>
          <p:nvPr/>
        </p:nvPicPr>
        <p:blipFill>
          <a:blip r:embed="rId2"/>
          <a:stretch>
            <a:fillRect/>
          </a:stretch>
        </p:blipFill>
        <p:spPr>
          <a:xfrm>
            <a:off x="127000" y="1524000"/>
            <a:ext cx="8890000" cy="1884344"/>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9E34E41B-3188-4654-BD75-1A7327970F17}"/>
              </a:ext>
            </a:extLst>
          </p:cNvPr>
          <p:cNvPicPr>
            <a:picLocks noChangeAspect="1"/>
          </p:cNvPicPr>
          <p:nvPr/>
        </p:nvPicPr>
        <p:blipFill>
          <a:blip r:embed="rId2"/>
          <a:stretch>
            <a:fillRect/>
          </a:stretch>
        </p:blipFill>
        <p:spPr>
          <a:xfrm>
            <a:off x="127000" y="1524000"/>
            <a:ext cx="8890000" cy="1912439"/>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EURCHF</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7C290349-CE70-4F12-9FE2-44FDDCE8C8E0}"/>
              </a:ext>
            </a:extLst>
          </p:cNvPr>
          <p:cNvPicPr>
            <a:picLocks noChangeAspect="1"/>
          </p:cNvPicPr>
          <p:nvPr/>
        </p:nvPicPr>
        <p:blipFill>
          <a:blip r:embed="rId2"/>
          <a:stretch>
            <a:fillRect/>
          </a:stretch>
        </p:blipFill>
        <p:spPr>
          <a:xfrm>
            <a:off x="109727" y="1056033"/>
            <a:ext cx="5062405" cy="2118967"/>
          </a:xfrm>
          <a:prstGeom prst="rect">
            <a:avLst/>
          </a:prstGeom>
        </p:spPr>
      </p:pic>
      <p:pic>
        <p:nvPicPr>
          <p:cNvPr id="7" name="Image 6">
            <a:extLst>
              <a:ext uri="{FF2B5EF4-FFF2-40B4-BE49-F238E27FC236}">
                <a16:creationId xmlns:a16="http://schemas.microsoft.com/office/drawing/2014/main" id="{4F7B4CCF-F9D0-48C6-AACC-97827BB8EAE5}"/>
              </a:ext>
            </a:extLst>
          </p:cNvPr>
          <p:cNvPicPr>
            <a:picLocks noChangeAspect="1"/>
          </p:cNvPicPr>
          <p:nvPr/>
        </p:nvPicPr>
        <p:blipFill>
          <a:blip r:embed="rId3"/>
          <a:stretch>
            <a:fillRect/>
          </a:stretch>
        </p:blipFill>
        <p:spPr>
          <a:xfrm>
            <a:off x="3273552" y="3214054"/>
            <a:ext cx="5398944" cy="3530657"/>
          </a:xfrm>
          <a:prstGeom prst="rect">
            <a:avLst/>
          </a:prstGeom>
        </p:spPr>
      </p:pic>
    </p:spTree>
    <p:extLst>
      <p:ext uri="{BB962C8B-B14F-4D97-AF65-F5344CB8AC3E}">
        <p14:creationId xmlns:p14="http://schemas.microsoft.com/office/powerpoint/2010/main" val="9566786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CHF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EURCHF - Historical &amp; Planned</a:t>
            </a:r>
            <a:endParaRPr lang="en-US" dirty="0"/>
          </a:p>
        </p:txBody>
      </p:sp>
      <p:pic>
        <p:nvPicPr>
          <p:cNvPr id="3" name="Image 2">
            <a:extLst>
              <a:ext uri="{FF2B5EF4-FFF2-40B4-BE49-F238E27FC236}">
                <a16:creationId xmlns:a16="http://schemas.microsoft.com/office/drawing/2014/main" id="{6B5ABFD0-729A-4092-A00C-10C604177C20}"/>
              </a:ext>
            </a:extLst>
          </p:cNvPr>
          <p:cNvPicPr>
            <a:picLocks noChangeAspect="1"/>
          </p:cNvPicPr>
          <p:nvPr/>
        </p:nvPicPr>
        <p:blipFill>
          <a:blip r:embed="rId2"/>
          <a:stretch>
            <a:fillRect/>
          </a:stretch>
        </p:blipFill>
        <p:spPr>
          <a:xfrm>
            <a:off x="825500" y="1270000"/>
            <a:ext cx="7402068" cy="5027676"/>
          </a:xfrm>
          <a:prstGeom prst="rect">
            <a:avLst/>
          </a:prstGeom>
        </p:spPr>
      </p:pic>
    </p:spTree>
    <p:extLst>
      <p:ext uri="{BB962C8B-B14F-4D97-AF65-F5344CB8AC3E}">
        <p14:creationId xmlns:p14="http://schemas.microsoft.com/office/powerpoint/2010/main" val="33981509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Synthesis</a:t>
            </a:r>
          </a:p>
        </p:txBody>
      </p:sp>
      <p:pic>
        <p:nvPicPr>
          <p:cNvPr id="6" name="Image 5">
            <a:extLst>
              <a:ext uri="{FF2B5EF4-FFF2-40B4-BE49-F238E27FC236}">
                <a16:creationId xmlns:a16="http://schemas.microsoft.com/office/drawing/2014/main" id="{E8CBA8AA-AE6A-4974-83DF-CBECD1F20554}"/>
              </a:ext>
            </a:extLst>
          </p:cNvPr>
          <p:cNvPicPr>
            <a:picLocks noChangeAspect="1"/>
          </p:cNvPicPr>
          <p:nvPr/>
        </p:nvPicPr>
        <p:blipFill>
          <a:blip r:embed="rId2"/>
          <a:stretch>
            <a:fillRect/>
          </a:stretch>
        </p:blipFill>
        <p:spPr>
          <a:xfrm>
            <a:off x="821812" y="1270000"/>
            <a:ext cx="7382896" cy="5029636"/>
          </a:xfrm>
          <a:prstGeom prst="rect">
            <a:avLst/>
          </a:prstGeom>
        </p:spPr>
      </p:pic>
    </p:spTree>
    <p:extLst>
      <p:ext uri="{BB962C8B-B14F-4D97-AF65-F5344CB8AC3E}">
        <p14:creationId xmlns:p14="http://schemas.microsoft.com/office/powerpoint/2010/main" val="103283483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5677</TotalTime>
  <Words>615</Words>
  <Application>Microsoft Office PowerPoint</Application>
  <PresentationFormat>Affichage à l'écran (4:3)</PresentationFormat>
  <Paragraphs>63</Paragraphs>
  <Slides>13</Slides>
  <Notes>1</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13</vt:i4>
      </vt:variant>
    </vt:vector>
  </HeadingPairs>
  <TitlesOfParts>
    <vt:vector size="20"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Sensitivity EURCHF</vt:lpstr>
      <vt:lpstr>EURCHF - Historical &amp; Planned</vt:lpstr>
      <vt:lpstr>EURCHF - Synthesis</vt:lpstr>
      <vt:lpstr>EURCHF - 2019</vt:lpstr>
      <vt:lpstr>EURCHF - 2020</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Marion DONDIN</cp:lastModifiedBy>
  <cp:revision>697</cp:revision>
  <cp:lastPrinted>2012-02-01T10:00:25Z</cp:lastPrinted>
  <dcterms:created xsi:type="dcterms:W3CDTF">2010-04-23T15:09:35Z</dcterms:created>
  <dcterms:modified xsi:type="dcterms:W3CDTF">2020-10-05T12:15:09Z</dcterms:modified>
</cp:coreProperties>
</file>