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470" r:id="rId8"/>
    <p:sldId id="507" r:id="rId9"/>
    <p:sldId id="456" r:id="rId10"/>
    <p:sldId id="497" r:id="rId11"/>
    <p:sldId id="506"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03/11/2020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11/3/2020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11/3/2020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11/3/2020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11/3/2020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11/3/2020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11/3/2020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11/3/2020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11/3/2020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11/3/2020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11/3/2020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11/3/2020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11/3/2020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11/3/2020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11/3/2020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11/3/2020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30/10/2020</a:t>
            </a: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- 2020</a:t>
            </a:r>
          </a:p>
        </p:txBody>
      </p:sp>
      <p:pic>
        <p:nvPicPr>
          <p:cNvPr id="8" name="Image 7">
            <a:extLst>
              <a:ext uri="{FF2B5EF4-FFF2-40B4-BE49-F238E27FC236}">
                <a16:creationId xmlns:a16="http://schemas.microsoft.com/office/drawing/2014/main" id="{6A3FC2E2-1DD8-4946-93D2-D227F4B47F18}"/>
              </a:ext>
            </a:extLst>
          </p:cNvPr>
          <p:cNvPicPr>
            <a:picLocks noChangeAspect="1"/>
          </p:cNvPicPr>
          <p:nvPr/>
        </p:nvPicPr>
        <p:blipFill>
          <a:blip r:embed="rId2"/>
          <a:stretch>
            <a:fillRect/>
          </a:stretch>
        </p:blipFill>
        <p:spPr>
          <a:xfrm>
            <a:off x="236220" y="2349500"/>
            <a:ext cx="4200508" cy="3569208"/>
          </a:xfrm>
          <a:prstGeom prst="rect">
            <a:avLst/>
          </a:prstGeom>
        </p:spPr>
      </p:pic>
      <p:pic>
        <p:nvPicPr>
          <p:cNvPr id="10" name="Image 9">
            <a:extLst>
              <a:ext uri="{FF2B5EF4-FFF2-40B4-BE49-F238E27FC236}">
                <a16:creationId xmlns:a16="http://schemas.microsoft.com/office/drawing/2014/main" id="{A94142C7-1B12-4E34-8350-C8DE3DC4EF9E}"/>
              </a:ext>
            </a:extLst>
          </p:cNvPr>
          <p:cNvPicPr>
            <a:picLocks noChangeAspect="1"/>
          </p:cNvPicPr>
          <p:nvPr/>
        </p:nvPicPr>
        <p:blipFill>
          <a:blip r:embed="rId3"/>
          <a:stretch>
            <a:fillRect/>
          </a:stretch>
        </p:blipFill>
        <p:spPr>
          <a:xfrm>
            <a:off x="4754008" y="2347976"/>
            <a:ext cx="4206605" cy="3570732"/>
          </a:xfrm>
          <a:prstGeom prst="rect">
            <a:avLst/>
          </a:prstGeom>
        </p:spPr>
      </p:pic>
    </p:spTree>
    <p:extLst>
      <p:ext uri="{BB962C8B-B14F-4D97-AF65-F5344CB8AC3E}">
        <p14:creationId xmlns:p14="http://schemas.microsoft.com/office/powerpoint/2010/main" val="913126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B425D755-D23D-4B22-A8A8-C66294D4EB1A}"/>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2F8DF937-D5C1-4F62-A418-9CA4B167355D}"/>
              </a:ext>
            </a:extLst>
          </p:cNvPr>
          <p:cNvPicPr>
            <a:picLocks noChangeAspect="1"/>
          </p:cNvPicPr>
          <p:nvPr/>
        </p:nvPicPr>
        <p:blipFill>
          <a:blip r:embed="rId2"/>
          <a:stretch>
            <a:fillRect/>
          </a:stretch>
        </p:blipFill>
        <p:spPr>
          <a:xfrm>
            <a:off x="127000" y="1524000"/>
            <a:ext cx="8890000" cy="1884344"/>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9FC944F3-9B7B-4FBF-B621-8A51A1904926}"/>
              </a:ext>
            </a:extLst>
          </p:cNvPr>
          <p:cNvPicPr>
            <a:picLocks noChangeAspect="1"/>
          </p:cNvPicPr>
          <p:nvPr/>
        </p:nvPicPr>
        <p:blipFill>
          <a:blip r:embed="rId2"/>
          <a:stretch>
            <a:fillRect/>
          </a:stretch>
        </p:blipFill>
        <p:spPr>
          <a:xfrm>
            <a:off x="127000" y="1524000"/>
            <a:ext cx="8890000" cy="1912439"/>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16031737-29AF-441F-A5F9-B6644494EE42}"/>
              </a:ext>
            </a:extLst>
          </p:cNvPr>
          <p:cNvPicPr>
            <a:picLocks noChangeAspect="1"/>
          </p:cNvPicPr>
          <p:nvPr/>
        </p:nvPicPr>
        <p:blipFill>
          <a:blip r:embed="rId2"/>
          <a:stretch>
            <a:fillRect/>
          </a:stretch>
        </p:blipFill>
        <p:spPr>
          <a:xfrm>
            <a:off x="317500" y="1143000"/>
            <a:ext cx="4551218" cy="1905000"/>
          </a:xfrm>
          <a:prstGeom prst="rect">
            <a:avLst/>
          </a:prstGeom>
        </p:spPr>
      </p:pic>
      <p:pic>
        <p:nvPicPr>
          <p:cNvPr id="7" name="Image 6">
            <a:extLst>
              <a:ext uri="{FF2B5EF4-FFF2-40B4-BE49-F238E27FC236}">
                <a16:creationId xmlns:a16="http://schemas.microsoft.com/office/drawing/2014/main" id="{C0524EFE-CA16-46BF-8B73-E0D801665FDC}"/>
              </a:ext>
            </a:extLst>
          </p:cNvPr>
          <p:cNvPicPr>
            <a:picLocks noChangeAspect="1"/>
          </p:cNvPicPr>
          <p:nvPr/>
        </p:nvPicPr>
        <p:blipFill>
          <a:blip r:embed="rId3"/>
          <a:stretch>
            <a:fillRect/>
          </a:stretch>
        </p:blipFill>
        <p:spPr>
          <a:xfrm>
            <a:off x="3087323" y="3092270"/>
            <a:ext cx="5585173" cy="3652442"/>
          </a:xfrm>
          <a:prstGeom prst="rect">
            <a:avLst/>
          </a:prstGeom>
        </p:spPr>
      </p:pic>
    </p:spTree>
    <p:extLst>
      <p:ext uri="{BB962C8B-B14F-4D97-AF65-F5344CB8AC3E}">
        <p14:creationId xmlns:p14="http://schemas.microsoft.com/office/powerpoint/2010/main" val="4035985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5686947B-BECB-4762-B948-EA2B9FF870A3}"/>
              </a:ext>
            </a:extLst>
          </p:cNvPr>
          <p:cNvPicPr>
            <a:picLocks noChangeAspect="1"/>
          </p:cNvPicPr>
          <p:nvPr/>
        </p:nvPicPr>
        <p:blipFill>
          <a:blip r:embed="rId2"/>
          <a:stretch>
            <a:fillRect/>
          </a:stretch>
        </p:blipFill>
        <p:spPr>
          <a:xfrm>
            <a:off x="825500" y="1270000"/>
            <a:ext cx="7402068" cy="5027676"/>
          </a:xfrm>
          <a:prstGeom prst="rect">
            <a:avLst/>
          </a:prstGeom>
        </p:spPr>
      </p:pic>
    </p:spTree>
    <p:extLst>
      <p:ext uri="{BB962C8B-B14F-4D97-AF65-F5344CB8AC3E}">
        <p14:creationId xmlns:p14="http://schemas.microsoft.com/office/powerpoint/2010/main" val="25056187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6" name="Image 5">
            <a:extLst>
              <a:ext uri="{FF2B5EF4-FFF2-40B4-BE49-F238E27FC236}">
                <a16:creationId xmlns:a16="http://schemas.microsoft.com/office/drawing/2014/main" id="{417F59D2-F51F-4870-8F4A-F78650733DC6}"/>
              </a:ext>
            </a:extLst>
          </p:cNvPr>
          <p:cNvPicPr>
            <a:picLocks noChangeAspect="1"/>
          </p:cNvPicPr>
          <p:nvPr/>
        </p:nvPicPr>
        <p:blipFill>
          <a:blip r:embed="rId2"/>
          <a:stretch>
            <a:fillRect/>
          </a:stretch>
        </p:blipFill>
        <p:spPr>
          <a:xfrm>
            <a:off x="874455" y="1270000"/>
            <a:ext cx="7395089" cy="5066215"/>
          </a:xfrm>
          <a:prstGeom prst="rect">
            <a:avLst/>
          </a:prstGeom>
        </p:spPr>
      </p:pic>
    </p:spTree>
    <p:extLst>
      <p:ext uri="{BB962C8B-B14F-4D97-AF65-F5344CB8AC3E}">
        <p14:creationId xmlns:p14="http://schemas.microsoft.com/office/powerpoint/2010/main" val="171348640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5672</TotalTime>
  <Words>611</Words>
  <Application>Microsoft Office PowerPoint</Application>
  <PresentationFormat>Affichage à l'écran (4:3)</PresentationFormat>
  <Paragraphs>61</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Sensitivity EURCHF</vt:lpstr>
      <vt:lpstr>EURCHF - Historical &amp; Planned</vt:lpstr>
      <vt:lpstr>EURCHF - Synthesis</vt:lpstr>
      <vt:lpstr>EURCHF - 2020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697</cp:revision>
  <cp:lastPrinted>2012-02-01T10:00:25Z</cp:lastPrinted>
  <dcterms:created xsi:type="dcterms:W3CDTF">2010-04-23T15:09:35Z</dcterms:created>
  <dcterms:modified xsi:type="dcterms:W3CDTF">2020-11-03T13:48:54Z</dcterms:modified>
</cp:coreProperties>
</file>