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507" r:id="rId9"/>
    <p:sldId id="456" r:id="rId10"/>
    <p:sldId id="497" r:id="rId11"/>
    <p:sldId id="506"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7" name="Image 6">
            <a:extLst>
              <a:ext uri="{FF2B5EF4-FFF2-40B4-BE49-F238E27FC236}">
                <a16:creationId xmlns:a16="http://schemas.microsoft.com/office/drawing/2014/main" id="{C0F60825-3B01-4C51-8276-8F0740EA3C41}"/>
              </a:ext>
            </a:extLst>
          </p:cNvPr>
          <p:cNvPicPr>
            <a:picLocks noChangeAspect="1"/>
          </p:cNvPicPr>
          <p:nvPr/>
        </p:nvPicPr>
        <p:blipFill>
          <a:blip r:embed="rId2"/>
          <a:stretch>
            <a:fillRect/>
          </a:stretch>
        </p:blipFill>
        <p:spPr>
          <a:xfrm>
            <a:off x="236221" y="2349500"/>
            <a:ext cx="4204716" cy="3569208"/>
          </a:xfrm>
          <a:prstGeom prst="rect">
            <a:avLst/>
          </a:prstGeom>
        </p:spPr>
      </p:pic>
      <p:pic>
        <p:nvPicPr>
          <p:cNvPr id="8" name="Image 7">
            <a:extLst>
              <a:ext uri="{FF2B5EF4-FFF2-40B4-BE49-F238E27FC236}">
                <a16:creationId xmlns:a16="http://schemas.microsoft.com/office/drawing/2014/main" id="{985EDF13-B456-4B10-9697-F52A3C5E11B8}"/>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2105362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3573D52-EAC2-4485-A024-C780A9B0559F}"/>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726CA4F-29F8-4FDC-9F24-F3960B59983A}"/>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E6E6DEC-8A5F-4061-BEED-D000E994C8AA}"/>
              </a:ext>
            </a:extLst>
          </p:cNvPr>
          <p:cNvPicPr>
            <a:picLocks noChangeAspect="1"/>
          </p:cNvPicPr>
          <p:nvPr/>
        </p:nvPicPr>
        <p:blipFill>
          <a:blip r:embed="rId2"/>
          <a:stretch>
            <a:fillRect/>
          </a:stretch>
        </p:blipFill>
        <p:spPr>
          <a:xfrm>
            <a:off x="317500" y="1143000"/>
            <a:ext cx="4551218" cy="1905000"/>
          </a:xfrm>
          <a:prstGeom prst="rect">
            <a:avLst/>
          </a:prstGeom>
        </p:spPr>
      </p:pic>
      <p:pic>
        <p:nvPicPr>
          <p:cNvPr id="7" name="Image 6">
            <a:extLst>
              <a:ext uri="{FF2B5EF4-FFF2-40B4-BE49-F238E27FC236}">
                <a16:creationId xmlns:a16="http://schemas.microsoft.com/office/drawing/2014/main" id="{0F1C673D-20E6-4634-982E-44D7E6EA0B8C}"/>
              </a:ext>
            </a:extLst>
          </p:cNvPr>
          <p:cNvPicPr>
            <a:picLocks noChangeAspect="1"/>
          </p:cNvPicPr>
          <p:nvPr/>
        </p:nvPicPr>
        <p:blipFill>
          <a:blip r:embed="rId3"/>
          <a:stretch>
            <a:fillRect/>
          </a:stretch>
        </p:blipFill>
        <p:spPr>
          <a:xfrm>
            <a:off x="3009530" y="3064694"/>
            <a:ext cx="5662965" cy="3703314"/>
          </a:xfrm>
          <a:prstGeom prst="rect">
            <a:avLst/>
          </a:prstGeom>
        </p:spPr>
      </p:pic>
    </p:spTree>
    <p:extLst>
      <p:ext uri="{BB962C8B-B14F-4D97-AF65-F5344CB8AC3E}">
        <p14:creationId xmlns:p14="http://schemas.microsoft.com/office/powerpoint/2010/main" val="3213467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A783FF55-9484-4BA5-92AE-12738112FBED}"/>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912780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4CA5A8D3-158F-4A8F-A6E4-F867A514B9A9}"/>
              </a:ext>
            </a:extLst>
          </p:cNvPr>
          <p:cNvPicPr>
            <a:picLocks noChangeAspect="1"/>
          </p:cNvPicPr>
          <p:nvPr/>
        </p:nvPicPr>
        <p:blipFill>
          <a:blip r:embed="rId2"/>
          <a:stretch>
            <a:fillRect/>
          </a:stretch>
        </p:blipFill>
        <p:spPr>
          <a:xfrm>
            <a:off x="868359" y="1270000"/>
            <a:ext cx="7407282" cy="5029200"/>
          </a:xfrm>
          <a:prstGeom prst="rect">
            <a:avLst/>
          </a:prstGeom>
        </p:spPr>
      </p:pic>
    </p:spTree>
    <p:extLst>
      <p:ext uri="{BB962C8B-B14F-4D97-AF65-F5344CB8AC3E}">
        <p14:creationId xmlns:p14="http://schemas.microsoft.com/office/powerpoint/2010/main" val="123734569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5668</TotalTime>
  <Words>611</Words>
  <Application>Microsoft Office PowerPoint</Application>
  <PresentationFormat>Affichage à l'écran (4:3)</PresentationFormat>
  <Paragraphs>61</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2020-12-01T16:18:49Z</dcterms:modified>
</cp:coreProperties>
</file>