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507" r:id="rId9"/>
    <p:sldId id="456" r:id="rId10"/>
    <p:sldId id="497" r:id="rId11"/>
    <p:sldId id="506"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7" d="100"/>
          <a:sy n="107" d="100"/>
        </p:scale>
        <p:origin x="-1254"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411" y="2349500"/>
            <a:ext cx="4200525" cy="357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1"/>
            <a:ext cx="4204716" cy="357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3609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xmlns=""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67BF4E43-5BA0-49E6-84F3-A28483651CE2}"/>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81F3CD86-6389-41DE-AF06-4D64FD6FE48C}"/>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FE39DEA9-7252-486A-8D05-571E123AF650}"/>
              </a:ext>
            </a:extLst>
          </p:cNvPr>
          <p:cNvPicPr>
            <a:picLocks noChangeAspect="1"/>
          </p:cNvPicPr>
          <p:nvPr/>
        </p:nvPicPr>
        <p:blipFill>
          <a:blip r:embed="rId2"/>
          <a:stretch>
            <a:fillRect/>
          </a:stretch>
        </p:blipFill>
        <p:spPr>
          <a:xfrm>
            <a:off x="129310" y="1053489"/>
            <a:ext cx="5024348" cy="2103038"/>
          </a:xfrm>
          <a:prstGeom prst="rect">
            <a:avLst/>
          </a:prstGeom>
        </p:spPr>
      </p:pic>
      <p:pic>
        <p:nvPicPr>
          <p:cNvPr id="7" name="Image 6">
            <a:extLst>
              <a:ext uri="{FF2B5EF4-FFF2-40B4-BE49-F238E27FC236}">
                <a16:creationId xmlns:a16="http://schemas.microsoft.com/office/drawing/2014/main" xmlns="" id="{A6E6C6C0-AC57-4350-93A3-57FBA77F5AB4}"/>
              </a:ext>
            </a:extLst>
          </p:cNvPr>
          <p:cNvPicPr>
            <a:picLocks noChangeAspect="1"/>
          </p:cNvPicPr>
          <p:nvPr/>
        </p:nvPicPr>
        <p:blipFill>
          <a:blip r:embed="rId3"/>
          <a:stretch>
            <a:fillRect/>
          </a:stretch>
        </p:blipFill>
        <p:spPr>
          <a:xfrm>
            <a:off x="3103418" y="3174999"/>
            <a:ext cx="5569077" cy="3641915"/>
          </a:xfrm>
          <a:prstGeom prst="rect">
            <a:avLst/>
          </a:prstGeom>
        </p:spPr>
      </p:pic>
    </p:spTree>
    <p:extLst>
      <p:ext uri="{BB962C8B-B14F-4D97-AF65-F5344CB8AC3E}">
        <p14:creationId xmlns:p14="http://schemas.microsoft.com/office/powerpoint/2010/main" val="2271182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FE48B945-3094-4459-BBAF-195DDF2D402D}"/>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574532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1" y="1270001"/>
            <a:ext cx="737920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93859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5715</TotalTime>
  <Words>454</Words>
  <Application>Microsoft Office PowerPoint</Application>
  <PresentationFormat>Affichage à l'écran (4:3)</PresentationFormat>
  <Paragraphs>61</Paragraphs>
  <Slides>12</Slides>
  <Notes>0</Notes>
  <HiddenSlides>0</HiddenSlides>
  <MMClips>0</MMClips>
  <ScaleCrop>false</ScaleCrop>
  <HeadingPairs>
    <vt:vector size="4" baseType="variant">
      <vt:variant>
        <vt:lpstr>Thème</vt:lpstr>
      </vt:variant>
      <vt:variant>
        <vt:i4>2</vt:i4>
      </vt:variant>
      <vt:variant>
        <vt:lpstr>Titres des diapositives</vt:lpstr>
      </vt:variant>
      <vt:variant>
        <vt:i4>12</vt:i4>
      </vt:variant>
    </vt:vector>
  </HeadingPairs>
  <TitlesOfParts>
    <vt:vector size="14" baseType="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- 2020</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698</cp:revision>
  <cp:lastPrinted>2012-02-01T10:00:25Z</cp:lastPrinted>
  <dcterms:created xsi:type="dcterms:W3CDTF">2010-04-23T15:09:35Z</dcterms:created>
  <dcterms:modified xsi:type="dcterms:W3CDTF">2021-01-07T14:09:34Z</dcterms:modified>
</cp:coreProperties>
</file>