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500" r:id="rId8"/>
    <p:sldId id="470" r:id="rId9"/>
    <p:sldId id="456" r:id="rId10"/>
    <p:sldId id="497" r:id="rId11"/>
    <p:sldId id="499"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16/09/2021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9/16/2021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2050" name="Picture 2"/>
          <p:cNvPicPr>
            <a:picLocks noChangeAspect="1" noChangeArrowheads="1"/>
          </p:cNvPicPr>
          <p:nvPr userDrawn="1"/>
        </p:nvPicPr>
        <p:blipFill>
          <a:blip r:embed="rId3"/>
          <a:srcRect/>
          <a:stretch/>
        </p:blipFill>
        <p:spPr bwMode="auto">
          <a:xfrm>
            <a:off x="3352800" y="2612734"/>
            <a:ext cx="2334993" cy="637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9/16/2021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9/16/2021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9/16/2021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9/16/2021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9/16/2021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9/16/2021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9/16/2021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9/16/2021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9/16/2021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8" name="Picture 2"/>
          <p:cNvPicPr>
            <a:picLocks noChangeAspect="1" noChangeArrowheads="1"/>
          </p:cNvPicPr>
          <p:nvPr userDrawn="1"/>
        </p:nvPicPr>
        <p:blipFill>
          <a:blip r:embed="rId3"/>
          <a:srcRect/>
          <a:stretch/>
        </p:blipFill>
        <p:spPr bwMode="auto">
          <a:xfrm>
            <a:off x="7815160" y="466738"/>
            <a:ext cx="963109" cy="263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9/16/2021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9/16/2021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9/16/2021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9/16/2021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9/16/2021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9/16/2021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9/16/2021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9/16/2021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9/16/2021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16/09/2021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07BF5BF5-72F7-4A22-96E6-2DF8CE20E154}"/>
              </a:ext>
            </a:extLst>
          </p:cNvPr>
          <p:cNvPicPr>
            <a:picLocks noChangeAspect="1"/>
          </p:cNvPicPr>
          <p:nvPr/>
        </p:nvPicPr>
        <p:blipFill>
          <a:blip r:embed="rId2"/>
          <a:stretch>
            <a:fillRect/>
          </a:stretch>
        </p:blipFill>
        <p:spPr>
          <a:xfrm>
            <a:off x="4749800" y="2346142"/>
            <a:ext cx="4206605" cy="3572566"/>
          </a:xfrm>
          <a:prstGeom prst="rect">
            <a:avLst/>
          </a:prstGeom>
        </p:spPr>
      </p:pic>
      <p:pic>
        <p:nvPicPr>
          <p:cNvPr id="8" name="Image 7">
            <a:extLst>
              <a:ext uri="{FF2B5EF4-FFF2-40B4-BE49-F238E27FC236}">
                <a16:creationId xmlns:a16="http://schemas.microsoft.com/office/drawing/2014/main" id="{206855E2-D836-46DF-9D88-C92E91934B3D}"/>
              </a:ext>
            </a:extLst>
          </p:cNvPr>
          <p:cNvPicPr>
            <a:picLocks noChangeAspect="1"/>
          </p:cNvPicPr>
          <p:nvPr/>
        </p:nvPicPr>
        <p:blipFill>
          <a:blip r:embed="rId3"/>
          <a:stretch>
            <a:fillRect/>
          </a:stretch>
        </p:blipFill>
        <p:spPr>
          <a:xfrm>
            <a:off x="240428" y="2346142"/>
            <a:ext cx="4200508" cy="3529890"/>
          </a:xfrm>
          <a:prstGeom prst="rect">
            <a:avLst/>
          </a:prstGeom>
        </p:spPr>
      </p:pic>
    </p:spTree>
    <p:extLst>
      <p:ext uri="{BB962C8B-B14F-4D97-AF65-F5344CB8AC3E}">
        <p14:creationId xmlns:p14="http://schemas.microsoft.com/office/powerpoint/2010/main" val="1041904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E299DDA5-067A-4715-84FE-6AD51C3CDB77}"/>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0D44C49C-7449-4D28-9F82-C796EB29D2F1}"/>
              </a:ext>
            </a:extLst>
          </p:cNvPr>
          <p:cNvPicPr>
            <a:picLocks noChangeAspect="1"/>
          </p:cNvPicPr>
          <p:nvPr/>
        </p:nvPicPr>
        <p:blipFill>
          <a:blip r:embed="rId2"/>
          <a:stretch>
            <a:fillRect/>
          </a:stretch>
        </p:blipFill>
        <p:spPr>
          <a:xfrm>
            <a:off x="127000" y="1524000"/>
            <a:ext cx="8890000" cy="578363"/>
          </a:xfrm>
          <a:prstGeom prst="rect">
            <a:avLst/>
          </a:prstGeom>
        </p:spPr>
      </p:pic>
    </p:spTree>
    <p:extLst>
      <p:ext uri="{BB962C8B-B14F-4D97-AF65-F5344CB8AC3E}">
        <p14:creationId xmlns:p14="http://schemas.microsoft.com/office/powerpoint/2010/main" val="3029341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6D667345-D264-4D5C-BD20-993BE256D0E5}"/>
              </a:ext>
            </a:extLst>
          </p:cNvPr>
          <p:cNvPicPr>
            <a:picLocks noChangeAspect="1"/>
          </p:cNvPicPr>
          <p:nvPr/>
        </p:nvPicPr>
        <p:blipFill>
          <a:blip r:embed="rId2"/>
          <a:stretch>
            <a:fillRect/>
          </a:stretch>
        </p:blipFill>
        <p:spPr>
          <a:xfrm>
            <a:off x="127000" y="1524000"/>
            <a:ext cx="8890000" cy="586986"/>
          </a:xfrm>
          <a:prstGeom prst="rect">
            <a:avLst/>
          </a:prstGeom>
        </p:spPr>
      </p:pic>
    </p:spTree>
    <p:extLst>
      <p:ext uri="{BB962C8B-B14F-4D97-AF65-F5344CB8AC3E}">
        <p14:creationId xmlns:p14="http://schemas.microsoft.com/office/powerpoint/2010/main" val="3458163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8177021A-5F2F-494B-9562-D8C83D52EB44}"/>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7" name="Image 6">
            <a:extLst>
              <a:ext uri="{FF2B5EF4-FFF2-40B4-BE49-F238E27FC236}">
                <a16:creationId xmlns:a16="http://schemas.microsoft.com/office/drawing/2014/main" id="{38D8EE2F-AE9C-435D-8365-F6776852C606}"/>
              </a:ext>
            </a:extLst>
          </p:cNvPr>
          <p:cNvPicPr>
            <a:picLocks noChangeAspect="1"/>
          </p:cNvPicPr>
          <p:nvPr/>
        </p:nvPicPr>
        <p:blipFill>
          <a:blip r:embed="rId3"/>
          <a:stretch>
            <a:fillRect/>
          </a:stretch>
        </p:blipFill>
        <p:spPr>
          <a:xfrm>
            <a:off x="3429000" y="3175000"/>
            <a:ext cx="5246070" cy="3429000"/>
          </a:xfrm>
          <a:prstGeom prst="rect">
            <a:avLst/>
          </a:prstGeom>
        </p:spPr>
      </p:pic>
    </p:spTree>
    <p:extLst>
      <p:ext uri="{BB962C8B-B14F-4D97-AF65-F5344CB8AC3E}">
        <p14:creationId xmlns:p14="http://schemas.microsoft.com/office/powerpoint/2010/main" val="107871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69219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B1080037-14BA-4209-9D9D-9C00D3C86BAD}"/>
              </a:ext>
            </a:extLst>
          </p:cNvPr>
          <p:cNvPicPr>
            <a:picLocks noChangeAspect="1"/>
          </p:cNvPicPr>
          <p:nvPr/>
        </p:nvPicPr>
        <p:blipFill>
          <a:blip r:embed="rId2"/>
          <a:stretch>
            <a:fillRect/>
          </a:stretch>
        </p:blipFill>
        <p:spPr>
          <a:xfrm>
            <a:off x="825500" y="1270000"/>
            <a:ext cx="7370064" cy="5026152"/>
          </a:xfrm>
          <a:prstGeom prst="rect">
            <a:avLst/>
          </a:prstGeom>
        </p:spPr>
      </p:pic>
    </p:spTree>
    <p:extLst>
      <p:ext uri="{BB962C8B-B14F-4D97-AF65-F5344CB8AC3E}">
        <p14:creationId xmlns:p14="http://schemas.microsoft.com/office/powerpoint/2010/main" val="563332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BBDC18EA-C64D-4F96-B808-CFED5CFC5639}"/>
              </a:ext>
            </a:extLst>
          </p:cNvPr>
          <p:cNvPicPr>
            <a:picLocks noChangeAspect="1"/>
          </p:cNvPicPr>
          <p:nvPr/>
        </p:nvPicPr>
        <p:blipFill>
          <a:blip r:embed="rId2"/>
          <a:stretch>
            <a:fillRect/>
          </a:stretch>
        </p:blipFill>
        <p:spPr>
          <a:xfrm>
            <a:off x="825500" y="1270000"/>
            <a:ext cx="7395089" cy="5066215"/>
          </a:xfrm>
          <a:prstGeom prst="rect">
            <a:avLst/>
          </a:prstGeom>
        </p:spPr>
      </p:pic>
    </p:spTree>
    <p:extLst>
      <p:ext uri="{BB962C8B-B14F-4D97-AF65-F5344CB8AC3E}">
        <p14:creationId xmlns:p14="http://schemas.microsoft.com/office/powerpoint/2010/main" val="3092131177"/>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5682</TotalTime>
  <Words>628</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709</cp:revision>
  <cp:lastPrinted>2012-02-01T10:00:25Z</cp:lastPrinted>
  <dcterms:created xsi:type="dcterms:W3CDTF">2010-04-23T15:09:35Z</dcterms:created>
  <dcterms:modified xsi:type="dcterms:W3CDTF">2021-09-16T08:51:29Z</dcterms:modified>
</cp:coreProperties>
</file>