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500" r:id="rId8"/>
    <p:sldId id="470" r:id="rId9"/>
    <p:sldId id="456" r:id="rId10"/>
    <p:sldId id="497" r:id="rId11"/>
    <p:sldId id="499"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8" d="100"/>
          <a:sy n="108" d="100"/>
        </p:scale>
        <p:origin x="188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08/02/2022</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2050" name="Picture 2"/>
          <p:cNvPicPr>
            <a:picLocks noChangeAspect="1" noChangeArrowheads="1"/>
          </p:cNvPicPr>
          <p:nvPr userDrawn="1"/>
        </p:nvPicPr>
        <p:blipFill>
          <a:blip r:embed="rId3"/>
          <a:srcRect/>
          <a:stretch/>
        </p:blipFill>
        <p:spPr bwMode="auto">
          <a:xfrm>
            <a:off x="3352800" y="2612734"/>
            <a:ext cx="2334993" cy="6379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2/8/2022</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2/8/2022</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2/8/2022</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2/8/2022</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2/8/2022</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2/8/2022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8" name="Picture 2"/>
          <p:cNvPicPr>
            <a:picLocks noChangeAspect="1" noChangeArrowheads="1"/>
          </p:cNvPicPr>
          <p:nvPr userDrawn="1"/>
        </p:nvPicPr>
        <p:blipFill>
          <a:blip r:embed="rId3"/>
          <a:srcRect/>
          <a:stretch/>
        </p:blipFill>
        <p:spPr bwMode="auto">
          <a:xfrm>
            <a:off x="7815160" y="466738"/>
            <a:ext cx="963109" cy="26311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2/8/2022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2/8/2022</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2/8/2022</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2/8/2022</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2/8/2022</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2/8/2022</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2/8/2022</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2/8/2022</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2/8/2022</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30/09/2021</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- 2021</a:t>
            </a:r>
          </a:p>
        </p:txBody>
      </p:sp>
      <p:pic>
        <p:nvPicPr>
          <p:cNvPr id="3" name="EURUSD_ImageALLOC">
            <a:extLst>
              <a:ext uri="{FF2B5EF4-FFF2-40B4-BE49-F238E27FC236}">
                <a16:creationId xmlns:a16="http://schemas.microsoft.com/office/drawing/2014/main" id="{21CA9B30-E636-48C2-939B-789511391483}"/>
              </a:ext>
            </a:extLst>
          </p:cNvPr>
          <p:cNvPicPr>
            <a:picLocks noChangeAspect="1"/>
          </p:cNvPicPr>
          <p:nvPr/>
        </p:nvPicPr>
        <p:blipFill>
          <a:blip r:embed="rId2"/>
          <a:stretch>
            <a:fillRect/>
          </a:stretch>
        </p:blipFill>
        <p:spPr>
          <a:xfrm>
            <a:off x="236220" y="2349500"/>
            <a:ext cx="4204716" cy="3569208"/>
          </a:xfrm>
          <a:prstGeom prst="rect">
            <a:avLst/>
          </a:prstGeom>
        </p:spPr>
      </p:pic>
      <p:pic>
        <p:nvPicPr>
          <p:cNvPr id="6" name="Image 5">
            <a:extLst>
              <a:ext uri="{FF2B5EF4-FFF2-40B4-BE49-F238E27FC236}">
                <a16:creationId xmlns:a16="http://schemas.microsoft.com/office/drawing/2014/main" id="{F46EE42D-BF09-4FF7-9DEB-C5AA20915CC1}"/>
              </a:ext>
            </a:extLst>
          </p:cNvPr>
          <p:cNvPicPr>
            <a:picLocks noChangeAspect="1"/>
          </p:cNvPicPr>
          <p:nvPr/>
        </p:nvPicPr>
        <p:blipFill>
          <a:blip r:embed="rId3"/>
          <a:stretch>
            <a:fillRect/>
          </a:stretch>
        </p:blipFill>
        <p:spPr>
          <a:xfrm>
            <a:off x="4754008" y="2369159"/>
            <a:ext cx="4200508" cy="3529890"/>
          </a:xfrm>
          <a:prstGeom prst="rect">
            <a:avLst/>
          </a:prstGeom>
        </p:spPr>
      </p:pic>
    </p:spTree>
    <p:extLst>
      <p:ext uri="{BB962C8B-B14F-4D97-AF65-F5344CB8AC3E}">
        <p14:creationId xmlns:p14="http://schemas.microsoft.com/office/powerpoint/2010/main" val="4166728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E299DDA5-067A-4715-84FE-6AD51C3CDB77}"/>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BB6A0C73-0F57-4B1C-B29A-54C95DC63979}"/>
              </a:ext>
            </a:extLst>
          </p:cNvPr>
          <p:cNvPicPr>
            <a:picLocks noChangeAspect="1"/>
          </p:cNvPicPr>
          <p:nvPr/>
        </p:nvPicPr>
        <p:blipFill>
          <a:blip r:embed="rId2"/>
          <a:stretch>
            <a:fillRect/>
          </a:stretch>
        </p:blipFill>
        <p:spPr>
          <a:xfrm>
            <a:off x="127000" y="1524000"/>
            <a:ext cx="8890000" cy="578363"/>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A336C839-75B3-4E49-A4FB-8FFB18A1204F}"/>
              </a:ext>
            </a:extLst>
          </p:cNvPr>
          <p:cNvPicPr>
            <a:picLocks noChangeAspect="1"/>
          </p:cNvPicPr>
          <p:nvPr/>
        </p:nvPicPr>
        <p:blipFill>
          <a:blip r:embed="rId2"/>
          <a:stretch>
            <a:fillRect/>
          </a:stretch>
        </p:blipFill>
        <p:spPr>
          <a:xfrm>
            <a:off x="127000" y="1524000"/>
            <a:ext cx="8890000" cy="586986"/>
          </a:xfrm>
          <a:prstGeom prst="rect">
            <a:avLst/>
          </a:prstGeom>
        </p:spPr>
      </p:pic>
    </p:spTree>
    <p:extLst>
      <p:ext uri="{BB962C8B-B14F-4D97-AF65-F5344CB8AC3E}">
        <p14:creationId xmlns:p14="http://schemas.microsoft.com/office/powerpoint/2010/main" val="3458163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a:t>Sensitivity EURUSD</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6" name="Image 5">
            <a:extLst>
              <a:ext uri="{FF2B5EF4-FFF2-40B4-BE49-F238E27FC236}">
                <a16:creationId xmlns:a16="http://schemas.microsoft.com/office/drawing/2014/main" id="{F21C9C00-9E4A-4765-B0D2-812AAB9C98AC}"/>
              </a:ext>
            </a:extLst>
          </p:cNvPr>
          <p:cNvPicPr>
            <a:picLocks noChangeAspect="1"/>
          </p:cNvPicPr>
          <p:nvPr/>
        </p:nvPicPr>
        <p:blipFill>
          <a:blip r:embed="rId2"/>
          <a:stretch>
            <a:fillRect/>
          </a:stretch>
        </p:blipFill>
        <p:spPr>
          <a:xfrm>
            <a:off x="317500" y="1143000"/>
            <a:ext cx="6226791" cy="1905000"/>
          </a:xfrm>
          <a:prstGeom prst="rect">
            <a:avLst/>
          </a:prstGeom>
        </p:spPr>
      </p:pic>
      <p:pic>
        <p:nvPicPr>
          <p:cNvPr id="9" name="Image 8">
            <a:extLst>
              <a:ext uri="{FF2B5EF4-FFF2-40B4-BE49-F238E27FC236}">
                <a16:creationId xmlns:a16="http://schemas.microsoft.com/office/drawing/2014/main" id="{EAC4DF97-93CE-48F7-9D86-0B2DBA4E8FB4}"/>
              </a:ext>
            </a:extLst>
          </p:cNvPr>
          <p:cNvPicPr>
            <a:picLocks noChangeAspect="1"/>
          </p:cNvPicPr>
          <p:nvPr/>
        </p:nvPicPr>
        <p:blipFill>
          <a:blip r:embed="rId3"/>
          <a:stretch>
            <a:fillRect/>
          </a:stretch>
        </p:blipFill>
        <p:spPr>
          <a:xfrm>
            <a:off x="3429001" y="3165472"/>
            <a:ext cx="5246070" cy="3438528"/>
          </a:xfrm>
          <a:prstGeom prst="rect">
            <a:avLst/>
          </a:prstGeom>
        </p:spPr>
      </p:pic>
    </p:spTree>
    <p:extLst>
      <p:ext uri="{BB962C8B-B14F-4D97-AF65-F5344CB8AC3E}">
        <p14:creationId xmlns:p14="http://schemas.microsoft.com/office/powerpoint/2010/main" val="1172647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69219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8E371E8-251A-472E-B147-4CBD8497C4A8}"/>
              </a:ext>
            </a:extLst>
          </p:cNvPr>
          <p:cNvPicPr>
            <a:picLocks noChangeAspect="1"/>
          </p:cNvPicPr>
          <p:nvPr/>
        </p:nvPicPr>
        <p:blipFill>
          <a:blip r:embed="rId2"/>
          <a:stretch>
            <a:fillRect/>
          </a:stretch>
        </p:blipFill>
        <p:spPr>
          <a:xfrm>
            <a:off x="825500" y="1270000"/>
            <a:ext cx="7370064" cy="5026152"/>
          </a:xfrm>
          <a:prstGeom prst="rect">
            <a:avLst/>
          </a:prstGeom>
        </p:spPr>
      </p:pic>
    </p:spTree>
    <p:extLst>
      <p:ext uri="{BB962C8B-B14F-4D97-AF65-F5344CB8AC3E}">
        <p14:creationId xmlns:p14="http://schemas.microsoft.com/office/powerpoint/2010/main" val="295693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5" name="Image 4">
            <a:extLst>
              <a:ext uri="{FF2B5EF4-FFF2-40B4-BE49-F238E27FC236}">
                <a16:creationId xmlns:a16="http://schemas.microsoft.com/office/drawing/2014/main" id="{FA3ED929-5B40-4CA3-BC7B-F23567836613}"/>
              </a:ext>
            </a:extLst>
          </p:cNvPr>
          <p:cNvPicPr>
            <a:picLocks noChangeAspect="1"/>
          </p:cNvPicPr>
          <p:nvPr/>
        </p:nvPicPr>
        <p:blipFill>
          <a:blip r:embed="rId2"/>
          <a:stretch>
            <a:fillRect/>
          </a:stretch>
        </p:blipFill>
        <p:spPr>
          <a:xfrm>
            <a:off x="825500" y="1281975"/>
            <a:ext cx="7382896" cy="5005250"/>
          </a:xfrm>
          <a:prstGeom prst="rect">
            <a:avLst/>
          </a:prstGeom>
        </p:spPr>
      </p:pic>
    </p:spTree>
    <p:extLst>
      <p:ext uri="{BB962C8B-B14F-4D97-AF65-F5344CB8AC3E}">
        <p14:creationId xmlns:p14="http://schemas.microsoft.com/office/powerpoint/2010/main" val="273592568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5684</TotalTime>
  <Words>628</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Sensitivity EURUSD</vt:lpstr>
      <vt:lpstr> </vt:lpstr>
      <vt:lpstr>EURUSD - Historical &amp; Planned</vt:lpstr>
      <vt:lpstr>EURUSD - Synthesis</vt:lpstr>
      <vt:lpstr>EURUSD - 2021</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Taulant Ukshini</cp:lastModifiedBy>
  <cp:revision>709</cp:revision>
  <cp:lastPrinted>2012-02-01T10:00:25Z</cp:lastPrinted>
  <dcterms:created xsi:type="dcterms:W3CDTF">2010-04-23T15:09:35Z</dcterms:created>
  <dcterms:modified xsi:type="dcterms:W3CDTF">2022-02-08T08:22:15Z</dcterms:modified>
</cp:coreProperties>
</file>